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5"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y="5143500" cx="9144000"/>
  <p:notesSz cx="6858000" cy="9144000"/>
  <p:embeddedFontLst>
    <p:embeddedFont>
      <p:font typeface="Questrial"/>
      <p:regular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Questrial-regular.fntdata"/><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100" u="none" cap="none" strike="noStrike">
                <a:solidFill>
                  <a:schemeClr val="dk1"/>
                </a:solidFill>
                <a:latin typeface="Arial"/>
                <a:ea typeface="Arial"/>
                <a:cs typeface="Arial"/>
                <a:sym typeface="Arial"/>
              </a:defRPr>
            </a:lvl1pPr>
            <a:lvl2pPr indent="0" lvl="1" marL="457200" marR="0" rtl="0" algn="l">
              <a:spcBef>
                <a:spcPts val="0"/>
              </a:spcBef>
              <a:buNone/>
              <a:defRPr b="0" i="0" sz="1100" u="none" cap="none" strike="noStrike">
                <a:solidFill>
                  <a:schemeClr val="dk1"/>
                </a:solidFill>
                <a:latin typeface="Arial"/>
                <a:ea typeface="Arial"/>
                <a:cs typeface="Arial"/>
                <a:sym typeface="Arial"/>
              </a:defRPr>
            </a:lvl2pPr>
            <a:lvl3pPr indent="0" lvl="2" marL="914400" marR="0" rtl="0" algn="l">
              <a:spcBef>
                <a:spcPts val="0"/>
              </a:spcBef>
              <a:buNone/>
              <a:defRPr b="0" i="0" sz="1100" u="none" cap="none" strike="noStrike">
                <a:solidFill>
                  <a:schemeClr val="dk1"/>
                </a:solidFill>
                <a:latin typeface="Arial"/>
                <a:ea typeface="Arial"/>
                <a:cs typeface="Arial"/>
                <a:sym typeface="Arial"/>
              </a:defRPr>
            </a:lvl3pPr>
            <a:lvl4pPr indent="0" lvl="3" marL="1371600" marR="0" rtl="0" algn="l">
              <a:spcBef>
                <a:spcPts val="0"/>
              </a:spcBef>
              <a:buNone/>
              <a:defRPr b="0" i="0" sz="1100" u="none" cap="none" strike="noStrike">
                <a:solidFill>
                  <a:schemeClr val="dk1"/>
                </a:solidFill>
                <a:latin typeface="Arial"/>
                <a:ea typeface="Arial"/>
                <a:cs typeface="Arial"/>
                <a:sym typeface="Arial"/>
              </a:defRPr>
            </a:lvl4pPr>
            <a:lvl5pPr indent="0" lvl="4" marL="1828800" marR="0" rtl="0" algn="l">
              <a:spcBef>
                <a:spcPts val="0"/>
              </a:spcBef>
              <a:buNone/>
              <a:defRPr b="0" i="0" sz="1100" u="none" cap="none" strike="noStrike">
                <a:solidFill>
                  <a:schemeClr val="dk1"/>
                </a:solidFill>
                <a:latin typeface="Arial"/>
                <a:ea typeface="Arial"/>
                <a:cs typeface="Arial"/>
                <a:sym typeface="Arial"/>
              </a:defRPr>
            </a:lvl5pPr>
            <a:lvl6pPr indent="0" lvl="5" marL="2286000" marR="0" rtl="0" algn="l">
              <a:spcBef>
                <a:spcPts val="0"/>
              </a:spcBef>
              <a:buNone/>
              <a:defRPr b="0" i="0" sz="1100" u="none" cap="none" strike="noStrike">
                <a:solidFill>
                  <a:schemeClr val="dk1"/>
                </a:solidFill>
                <a:latin typeface="Arial"/>
                <a:ea typeface="Arial"/>
                <a:cs typeface="Arial"/>
                <a:sym typeface="Arial"/>
              </a:defRPr>
            </a:lvl6pPr>
            <a:lvl7pPr indent="0" lvl="6" marL="2743200" marR="0" rtl="0" algn="l">
              <a:spcBef>
                <a:spcPts val="0"/>
              </a:spcBef>
              <a:buNone/>
              <a:defRPr b="0" i="0" sz="1100" u="none" cap="none" strike="noStrike">
                <a:solidFill>
                  <a:schemeClr val="dk1"/>
                </a:solidFill>
                <a:latin typeface="Arial"/>
                <a:ea typeface="Arial"/>
                <a:cs typeface="Arial"/>
                <a:sym typeface="Arial"/>
              </a:defRPr>
            </a:lvl7pPr>
            <a:lvl8pPr indent="0" lvl="7" marL="3200400" marR="0" rtl="0" algn="l">
              <a:spcBef>
                <a:spcPts val="0"/>
              </a:spcBef>
              <a:buNone/>
              <a:defRPr b="0" i="0" sz="1100" u="none" cap="none" strike="noStrike">
                <a:solidFill>
                  <a:schemeClr val="dk1"/>
                </a:solidFill>
                <a:latin typeface="Arial"/>
                <a:ea typeface="Arial"/>
                <a:cs typeface="Arial"/>
                <a:sym typeface="Arial"/>
              </a:defRPr>
            </a:lvl8pPr>
            <a:lvl9pPr indent="0" lvl="8" marL="3657600" marR="0" rtl="0" algn="l">
              <a:spcBef>
                <a:spcPts val="0"/>
              </a:spcBef>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
        <p:nvSpPr>
          <p:cNvPr id="59" name="Shape 5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On the pin controller side a few extra functions need to be implemented to use them as a back-end to GPIO</a:t>
            </a:r>
          </a:p>
          <a:p>
            <a:pPr indent="-228600" lvl="0" marL="457200" rtl="0">
              <a:spcBef>
                <a:spcPts val="0"/>
              </a:spcBef>
              <a:buChar char="-"/>
            </a:pPr>
            <a:r>
              <a:rPr lang="en-GB"/>
              <a:t>Some choose not to implement this</a:t>
            </a:r>
          </a:p>
          <a:p>
            <a:pPr indent="-228600" lvl="0" marL="457200" rtl="0">
              <a:spcBef>
                <a:spcPts val="0"/>
              </a:spcBef>
              <a:buChar char="-"/>
            </a:pPr>
            <a:r>
              <a:rPr lang="en-GB"/>
              <a:t>This sets the muxing by directly call .set_mux() on the pin, with a group+function selector</a:t>
            </a:r>
          </a:p>
          <a:p>
            <a:pPr indent="-228600" lvl="0" marL="457200">
              <a:spcBef>
                <a:spcPts val="0"/>
              </a:spcBef>
              <a:buChar char="-"/>
            </a:pPr>
            <a:r>
              <a:rPr lang="en-GB"/>
              <a:t>Setting .strict means that a pin may not be used as GPIO and something else at the same time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First I added gpiochip_lock_as_irq() because it is fatal to switch a GPIO line to output if it is used for IRQ, this is a certain sign that something is completely wrong</a:t>
            </a:r>
          </a:p>
          <a:p>
            <a:pPr indent="-228600" lvl="0" marL="457200" rtl="0">
              <a:spcBef>
                <a:spcPts val="0"/>
              </a:spcBef>
              <a:buChar char="-"/>
            </a:pPr>
            <a:r>
              <a:rPr lang="en-GB"/>
              <a:t>Then the proliferation of IRQ chips cascaded off GPIO controllers was rising so I was adviced by Thomas Gleixner to centralize handling of IRQchips. I managed to create an abstraction to do that for the simple ones.</a:t>
            </a:r>
          </a:p>
          <a:p>
            <a:pPr indent="-228600" lvl="0" marL="457200" rtl="0">
              <a:spcBef>
                <a:spcPts val="0"/>
              </a:spcBef>
              <a:buChar char="-"/>
            </a:pPr>
            <a:r>
              <a:rPr lang="en-GB"/>
              <a:t>Allocates a simple (linear) IRQ domain optionally using first_irq but this should be left 0 in almost all cases</a:t>
            </a:r>
          </a:p>
          <a:p>
            <a:pPr indent="-228600" lvl="0" marL="457200" rtl="0">
              <a:spcBef>
                <a:spcPts val="0"/>
              </a:spcBef>
              <a:buChar char="-"/>
            </a:pPr>
            <a:r>
              <a:rPr lang="en-GB"/>
              <a:t>The handler is usually handle_level_irq() or handle_edge_irq(), and the default type should normally be IRQ_TYPE_NONE so it will be overridden by HW defined typing unless using board files.</a:t>
            </a:r>
          </a:p>
          <a:p>
            <a:pPr indent="-228600" lvl="0" marL="457200" rtl="0">
              <a:spcBef>
                <a:spcPts val="0"/>
              </a:spcBef>
              <a:buChar char="-"/>
            </a:pPr>
            <a:r>
              <a:rPr lang="en-GB"/>
              <a:t>If your .set_type() sets different handlers for level and edge for example, just set it to handle_bad_irq()</a:t>
            </a:r>
          </a:p>
          <a:p>
            <a:pPr indent="-228600" lvl="0" marL="457200" rtl="0">
              <a:spcBef>
                <a:spcPts val="0"/>
              </a:spcBef>
              <a:buChar char="-"/>
            </a:pPr>
            <a:r>
              <a:rPr lang="en-GB"/>
              <a:t>Enables “holes” in the domain mapping as of v4.9-rc1: we can say that certain lines does not qualify to map as IRQs even if they are in this linear domain</a:t>
            </a:r>
          </a:p>
          <a:p>
            <a:pPr indent="-228600" lvl="0" marL="457200" rtl="0">
              <a:spcBef>
                <a:spcPts val="0"/>
              </a:spcBef>
              <a:buChar char="-"/>
            </a:pPr>
            <a:r>
              <a:rPr lang="en-GB"/>
              <a:t>Handles irqdomain .map()/.unmap()/.xlate</a:t>
            </a:r>
          </a:p>
          <a:p>
            <a:pPr indent="-228600" lvl="0" marL="457200" rtl="0">
              <a:spcBef>
                <a:spcPts val="0"/>
              </a:spcBef>
              <a:buChar char="-"/>
            </a:pPr>
            <a:r>
              <a:rPr lang="en-GB"/>
              <a:t>Handles .can_sleep gpiochips with nested thread and normal as cascaded (special</a:t>
            </a:r>
          </a:p>
          <a:p>
            <a:pPr indent="-228600" lvl="0" marL="457200" rtl="0">
              <a:spcBef>
                <a:spcPts val="0"/>
              </a:spcBef>
              <a:buChar char="-"/>
            </a:pPr>
            <a:r>
              <a:rPr lang="en-GB"/>
              <a:t>Overrides .request/release_resources() in the irqchip and .to_irq() in the gpiochip</a:t>
            </a:r>
          </a:p>
          <a:p>
            <a:pPr indent="-228600" lvl="0" marL="457200" rtl="0">
              <a:spcBef>
                <a:spcPts val="0"/>
              </a:spcBef>
              <a:buChar char="-"/>
            </a:pPr>
            <a:r>
              <a:rPr lang="en-GB"/>
              <a:t>Maps all valid IRQs so we can just look them up later on the hotpath</a:t>
            </a:r>
          </a:p>
          <a:p>
            <a:pPr indent="-228600" lvl="0" marL="457200" rtl="0">
              <a:spcBef>
                <a:spcPts val="0"/>
              </a:spcBef>
              <a:buChar char="-"/>
            </a:pPr>
            <a:r>
              <a:rPr lang="en-GB"/>
              <a:t>Tears down and unmaps all irqs and removes the domain when the gpiochip is removed</a:t>
            </a:r>
          </a:p>
          <a:p>
            <a:pPr indent="-228600" lvl="0" marL="457200" rtl="0">
              <a:spcBef>
                <a:spcPts val="0"/>
              </a:spcBef>
              <a:buChar char="-"/>
            </a:pPr>
            <a:r>
              <a:rPr lang="en-GB"/>
              <a:t>Use it unless you have a very good excuse for local handling, such as hierarchical IRQchip</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Kernel-internal mechainsm used to set up and initialized GPIO lines at probe() time.</a:t>
            </a:r>
          </a:p>
          <a:p>
            <a:pPr indent="-228600" lvl="0" marL="457200" rtl="0">
              <a:spcBef>
                <a:spcPts val="0"/>
              </a:spcBef>
              <a:buChar char="-"/>
            </a:pPr>
            <a:r>
              <a:rPr lang="en-GB"/>
              <a:t>They will not go away until the gpiochip is removed.</a:t>
            </a:r>
          </a:p>
          <a:p>
            <a:pPr indent="-228600" lvl="0" marL="457200" rtl="0">
              <a:spcBef>
                <a:spcPts val="0"/>
              </a:spcBef>
              <a:buChar char="-"/>
            </a:pPr>
            <a:r>
              <a:rPr lang="en-GB"/>
              <a:t>Only supported for device tree right now.</a:t>
            </a:r>
          </a:p>
          <a:p>
            <a:pPr indent="-228600" lvl="0" marL="457200" rtl="0">
              <a:spcBef>
                <a:spcPts val="0"/>
              </a:spcBef>
              <a:buChar char="-"/>
            </a:pPr>
            <a:r>
              <a:rPr lang="en-GB"/>
              <a:t>Easy to abuse? This example is for the specific board and not even about the card detect itself need to always be enabled for wakeup, but SMSC911x RESET line should be handled by the driver.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I have moves the sysfs ABI to the obsolete ABI category and marked it for removal in 2020</a:t>
            </a:r>
          </a:p>
          <a:p>
            <a:pPr indent="-228600" lvl="0" marL="457200" rtl="0">
              <a:spcBef>
                <a:spcPts val="0"/>
              </a:spcBef>
              <a:buChar char="-"/>
            </a:pPr>
            <a:r>
              <a:rPr lang="en-GB"/>
              <a:t>We will see when it happens</a:t>
            </a:r>
          </a:p>
          <a:p>
            <a:pPr indent="-228600" lvl="0" marL="457200" rtl="0">
              <a:spcBef>
                <a:spcPts val="0"/>
              </a:spcBef>
              <a:buChar char="-"/>
            </a:pPr>
            <a:r>
              <a:rPr lang="en-GB"/>
              <a:t>What is good with the character device is that if you have selected GPIOLIB it is always there</a:t>
            </a:r>
          </a:p>
          <a:p>
            <a:pPr indent="-228600" lvl="0" marL="457200">
              <a:spcBef>
                <a:spcPts val="0"/>
              </a:spcBef>
              <a:buChar char="-"/>
            </a:pPr>
            <a:r>
              <a:rPr lang="en-GB"/>
              <a:t>Sysfs was always a Kconfig option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The following usecases have convinced me that sometimes you may want to have userspace GPIO anyway</a:t>
            </a:r>
          </a:p>
          <a:p>
            <a:pPr indent="-228600" lvl="0" marL="457200" rtl="0">
              <a:spcBef>
                <a:spcPts val="0"/>
              </a:spcBef>
              <a:buChar char="-"/>
            </a:pPr>
            <a:r>
              <a:rPr lang="en-GB"/>
              <a:t>Maker community doing experimental prototypes and one-offs</a:t>
            </a:r>
          </a:p>
          <a:p>
            <a:pPr indent="-228600" lvl="0" marL="457200" rtl="0">
              <a:spcBef>
                <a:spcPts val="0"/>
              </a:spcBef>
              <a:buChar char="-"/>
            </a:pPr>
            <a:r>
              <a:rPr lang="en-GB"/>
              <a:t>Industrial automation, control systems, door openers, fire alarms, robots and other highly domain-specific systems</a:t>
            </a:r>
          </a:p>
          <a:p>
            <a:pPr indent="-228600" lvl="0" marL="457200">
              <a:spcBef>
                <a:spcPts val="0"/>
              </a:spcBef>
              <a:buChar char="-"/>
            </a:pPr>
            <a:r>
              <a:rPr lang="en-GB"/>
              <a:t>We don’t want a door opener driver in the kernel if that is just done with four GPIOs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Uses the global GPIO numberspace</a:t>
            </a:r>
          </a:p>
          <a:p>
            <a:pPr indent="-228600" lvl="0" marL="457200" rtl="0">
              <a:spcBef>
                <a:spcPts val="0"/>
              </a:spcBef>
              <a:buChar char="-"/>
            </a:pPr>
            <a:r>
              <a:rPr lang="en-GB"/>
              <a:t>Stateless - to simulate states we export and unexport GPIOs so curiously the state is kept in sysfs itself</a:t>
            </a:r>
          </a:p>
          <a:p>
            <a:pPr indent="-228600" lvl="0" marL="457200" rtl="0">
              <a:spcBef>
                <a:spcPts val="0"/>
              </a:spcBef>
              <a:buChar char="-"/>
            </a:pPr>
            <a:r>
              <a:rPr lang="en-GB"/>
              <a:t>the good thing about this is that you can easily use it from scripts</a:t>
            </a:r>
          </a:p>
          <a:p>
            <a:pPr indent="-228600" lvl="0" marL="457200" rtl="0">
              <a:spcBef>
                <a:spcPts val="0"/>
              </a:spcBef>
              <a:buChar char="-"/>
            </a:pPr>
            <a:r>
              <a:rPr lang="en-GB"/>
              <a:t>the problem with that is that if the program that export GPIOs forget to unexport them or crash, the reference is hanging and blocks removal of the driver module and generally leave the system in a messy state</a:t>
            </a:r>
          </a:p>
          <a:p>
            <a:pPr indent="-228600" lvl="0" marL="457200" rtl="0">
              <a:spcBef>
                <a:spcPts val="0"/>
              </a:spcBef>
              <a:buChar char="-"/>
            </a:pPr>
            <a:r>
              <a:rPr lang="en-GB"/>
              <a:t>Involves compulsory string parsing in both directions</a:t>
            </a:r>
          </a:p>
          <a:p>
            <a:pPr indent="-228600" lvl="0" marL="457200" rtl="0">
              <a:spcBef>
                <a:spcPts val="0"/>
              </a:spcBef>
              <a:buChar char="-"/>
            </a:pPr>
            <a:r>
              <a:rPr lang="en-GB"/>
              <a:t>When exporting/unexporting GPIOs, a moch device is created to tie into sysfs under /sys/class/gpio instead of the gpiochip being a device in the first place</a:t>
            </a:r>
          </a:p>
          <a:p>
            <a:pPr indent="-228600" lvl="0" marL="457200">
              <a:spcBef>
                <a:spcPts val="0"/>
              </a:spcBef>
              <a:buChar char="-"/>
            </a:pPr>
            <a:r>
              <a:rPr lang="en-GB"/>
              <a:t>JUST DON’T USE IT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If your application crashes it will release all GPIOs and can just be restarted</a:t>
            </a:r>
          </a:p>
          <a:p>
            <a:pPr indent="-228600" lvl="0" marL="457200" rtl="0">
              <a:spcBef>
                <a:spcPts val="0"/>
              </a:spcBef>
              <a:buChar char="-"/>
            </a:pPr>
            <a:r>
              <a:rPr lang="en-GB"/>
              <a:t>You can set lines as open drain or open source and it will propagate all the way to the driver if it supports it</a:t>
            </a:r>
          </a:p>
          <a:p>
            <a:pPr indent="-228600" lvl="0" marL="457200">
              <a:spcBef>
                <a:spcPts val="0"/>
              </a:spcBef>
              <a:buChar char="-"/>
            </a:pPr>
            <a:r>
              <a:rPr lang="en-GB"/>
              <a:t>It can get and set multiple lines in a single context switch, and will use .set_multiple() with a single register write if the driver implements it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Example from Raspberry Pi with an experimental patch naming the GPIO lines on the GPIO controller</a:t>
            </a:r>
          </a:p>
          <a:p>
            <a:pPr indent="-228600" lvl="0" marL="457200" rtl="0">
              <a:spcBef>
                <a:spcPts val="0"/>
              </a:spcBef>
              <a:buChar char="-"/>
            </a:pPr>
            <a:r>
              <a:rPr lang="en-GB"/>
              <a:t>GPIO chips appear in /dev as /dev/gpiochip0, /dev/gpiochip1 etc</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I have no clear idea about how to name the lines for userspace.</a:t>
            </a:r>
          </a:p>
          <a:p>
            <a:pPr indent="-228600" lvl="0" marL="457200" rtl="0">
              <a:spcBef>
                <a:spcPts val="0"/>
              </a:spcBef>
              <a:buChar char="-"/>
            </a:pPr>
            <a:r>
              <a:rPr lang="en-GB"/>
              <a:t>Use something that makes sense!</a:t>
            </a:r>
          </a:p>
          <a:p>
            <a:pPr indent="-228600" lvl="0" marL="457200" rtl="0">
              <a:spcBef>
                <a:spcPts val="0"/>
              </a:spcBef>
              <a:buChar char="-"/>
            </a:pPr>
            <a:r>
              <a:rPr lang="en-GB"/>
              <a:t>The rail name from the schematic is one idea</a:t>
            </a:r>
          </a:p>
          <a:p>
            <a:pPr indent="-228600" lvl="0" marL="457200" rtl="0">
              <a:spcBef>
                <a:spcPts val="0"/>
              </a:spcBef>
              <a:buChar char="-"/>
            </a:pPr>
            <a:r>
              <a:rPr lang="en-GB"/>
              <a:t>The connector notation J-1, J-2 is one idea</a:t>
            </a:r>
          </a:p>
          <a:p>
            <a:pPr indent="-228600" lvl="0" marL="457200" rtl="0">
              <a:spcBef>
                <a:spcPts val="0"/>
              </a:spcBef>
              <a:buChar char="-"/>
            </a:pPr>
            <a:r>
              <a:rPr lang="en-GB"/>
              <a:t>The 96boards have standardized names and connector assignments for the lines. If you have standardized names, use those names.</a:t>
            </a:r>
          </a:p>
          <a:p>
            <a:pPr indent="-228600" lvl="0" marL="457200" rtl="0">
              <a:spcBef>
                <a:spcPts val="0"/>
              </a:spcBef>
              <a:buChar char="-"/>
            </a:pPr>
            <a:r>
              <a:rPr lang="en-GB"/>
              <a:t>Patches for doing this with ACPI are on the mailing list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78" name="Shape 178"/>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Basic lsgpio building calls</a:t>
            </a:r>
          </a:p>
          <a:p>
            <a:pPr indent="-228600" lvl="0" marL="457200" rtl="0">
              <a:spcBef>
                <a:spcPts val="0"/>
              </a:spcBef>
              <a:buChar char="-"/>
            </a:pPr>
            <a:r>
              <a:rPr lang="en-GB"/>
              <a:t>We can inspect lines from userspace and look for a line with a specific name on a specific gpiochip</a:t>
            </a:r>
          </a:p>
          <a:p>
            <a:pPr indent="-228600" lvl="0" marL="457200" rtl="0">
              <a:spcBef>
                <a:spcPts val="0"/>
              </a:spcBef>
              <a:buChar char="-"/>
            </a:pPr>
            <a:r>
              <a:rPr lang="en-GB"/>
              <a:t>You still have to get topological information from sysfs /sys/bus/gpio/* (bus placement, base address etc) in this way the gpiochips are like all other devices</a:t>
            </a:r>
          </a:p>
          <a:p>
            <a:pPr indent="-228600" lvl="0" marL="457200" rtl="0">
              <a:spcBef>
                <a:spcPts val="0"/>
              </a:spcBef>
              <a:buChar char="-"/>
            </a:pPr>
            <a:r>
              <a:rPr lang="en-GB"/>
              <a:t>I have patched Busybox to properly generate device nodes for gpiochips and iio devices alike (next version 1.26.x)</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65" name="Shape 65"/>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330200" lvl="0" marL="45720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How did drivers/gpio come about, really?</a:t>
            </a:r>
          </a:p>
          <a:p>
            <a:pPr indent="-330200" lvl="0" marL="45720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What was the target hardware?</a:t>
            </a:r>
          </a:p>
          <a:p>
            <a:pPr indent="-330200" lvl="0" marL="45720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On-chip SoCs. A few lines of GPIO. ONE controller per system. No expanders whatsoever.</a:t>
            </a:r>
          </a:p>
          <a:p>
            <a:pPr indent="-330200" lvl="0" marL="45720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https://lkml.org/lkml/2006/12/20/241</a:t>
            </a:r>
          </a:p>
          <a:p>
            <a:pPr indent="-330200" lvl="0" marL="45720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API defined in &lt;asm/gpio.h&gt; per architecture on feb 12 2007 as “GPIO core”  by David Brownell commit 4c20386c8d0719b42503efe65abe47ad3fb3d711</a:t>
            </a:r>
          </a:p>
          <a:p>
            <a:pPr indent="-330200" lvl="0" marL="457200" rtl="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David Brownell creates drivers/gpio/gpiolib.c on feb 4 2008 as “GPIO provider infrastructure”, creating struct gpio_chip, enabling slow GPIO expanders commit </a:t>
            </a:r>
          </a:p>
          <a:p>
            <a:pPr indent="-330200" lvl="0" marL="457200">
              <a:lnSpc>
                <a:spcPct val="115000"/>
              </a:lnSpc>
              <a:spcBef>
                <a:spcPts val="200"/>
              </a:spcBef>
              <a:buClr>
                <a:srgbClr val="666666"/>
              </a:buClr>
              <a:buSzPct val="100000"/>
              <a:buFont typeface="Questrial"/>
              <a:buChar char="●"/>
            </a:pPr>
            <a:r>
              <a:t/>
            </a:r>
            <a:endParaRPr sz="1600">
              <a:latin typeface="Questrial"/>
              <a:ea typeface="Questrial"/>
              <a:cs typeface="Questrial"/>
              <a:sym typeface="Questrial"/>
            </a:endParaRPr>
          </a:p>
          <a:p>
            <a:pPr indent="-330200" lvl="0" marL="45720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Grant picks up GPIO feb 12 2011</a:t>
            </a:r>
          </a:p>
          <a:p>
            <a:pPr indent="-330200" lvl="0" marL="45720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Death of David Brownell in april 2011 and unmaintenance</a:t>
            </a:r>
          </a:p>
          <a:p>
            <a:pPr indent="-330200" lvl="0" marL="457200" rtl="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I pick up GPIO comaintenance dev 12 2011 then Grant resigns making it a formal takeover july 11 2013</a:t>
            </a:r>
          </a:p>
          <a:p>
            <a:pPr indent="-330200" lvl="0" marL="457200" rtl="0">
              <a:lnSpc>
                <a:spcPct val="115000"/>
              </a:lnSpc>
              <a:spcBef>
                <a:spcPts val="200"/>
              </a:spcBef>
              <a:buClr>
                <a:srgbClr val="666666"/>
              </a:buClr>
              <a:buSzPct val="100000"/>
              <a:buFont typeface="Questrial"/>
              <a:buChar char="●"/>
            </a:pPr>
            <a:r>
              <a:rPr lang="en-GB" sz="1600">
                <a:latin typeface="Questrial"/>
                <a:ea typeface="Questrial"/>
                <a:cs typeface="Questrial"/>
                <a:sym typeface="Questrial"/>
              </a:rPr>
              <a:t>On dec 12 2013 Alexandre Courbot from nVidia becomes comaintainer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We request to handle an array of lines. We will flip bits in the lines with a singe ioctl() operation.</a:t>
            </a:r>
          </a:p>
          <a:p>
            <a:pPr indent="-228600" lvl="0" marL="457200" rtl="0">
              <a:spcBef>
                <a:spcPts val="0"/>
              </a:spcBef>
              <a:buChar char="-"/>
            </a:pPr>
            <a:r>
              <a:rPr lang="en-GB"/>
              <a:t>An anonymous file handle is returned in req.fd - it will go away when you close the device fd but sure you can close it if you want to discard a certain line handle.</a:t>
            </a:r>
          </a:p>
          <a:p>
            <a:pPr indent="-228600" lvl="0" marL="457200" rtl="0">
              <a:spcBef>
                <a:spcPts val="0"/>
              </a:spcBef>
              <a:buChar char="-"/>
            </a:pPr>
            <a:r>
              <a:rPr lang="en-GB"/>
              <a:t>You can OR on flags to request a line as active low, open drain or open source in the flags</a:t>
            </a:r>
          </a:p>
          <a:p>
            <a:pPr indent="-228600" lvl="0" marL="457200" rtl="0">
              <a:spcBef>
                <a:spcPts val="0"/>
              </a:spcBef>
              <a:buChar char="-"/>
            </a:pPr>
            <a:r>
              <a:rPr lang="en-GB"/>
              <a:t>Handles up to 64 lines at once, this seemed reasonable, if you need more we will have to add another ioctl() for oscilloscopes/signal analyzers for example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90" name="Shape 190"/>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Simplified version of the gpio-hammer example tool</a:t>
            </a:r>
          </a:p>
          <a:p>
            <a:pPr indent="-228600" lvl="0" marL="457200">
              <a:spcBef>
                <a:spcPts val="0"/>
              </a:spcBef>
              <a:buChar char="-"/>
            </a:pPr>
            <a:r>
              <a:rPr lang="en-GB"/>
              <a:t>Again you can drive several lines, up to 64 of them at the same time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Modeled after the IIO event buffers</a:t>
            </a:r>
          </a:p>
          <a:p>
            <a:pPr indent="-228600" lvl="0" marL="457200" rtl="0">
              <a:spcBef>
                <a:spcPts val="0"/>
              </a:spcBef>
              <a:buChar char="-"/>
            </a:pPr>
            <a:r>
              <a:rPr lang="en-GB"/>
              <a:t>You can only request events from a single line</a:t>
            </a:r>
          </a:p>
          <a:p>
            <a:pPr indent="-228600" lvl="0" marL="457200" rtl="0">
              <a:spcBef>
                <a:spcPts val="0"/>
              </a:spcBef>
              <a:buChar char="-"/>
            </a:pPr>
            <a:r>
              <a:rPr lang="en-GB"/>
              <a:t>Actually the event request file descriptors handle some ioctls() of the ordinary line handles, like reading value</a:t>
            </a:r>
          </a:p>
          <a:p>
            <a:pPr indent="-228600" lvl="0" marL="457200" rtl="0">
              <a:spcBef>
                <a:spcPts val="0"/>
              </a:spcBef>
              <a:buChar char="-"/>
            </a:pPr>
            <a:r>
              <a:rPr lang="en-GB"/>
              <a:t>The gpio_chip MUST support interrupts, the way it works inside the kernel is to exploit .to_irq() and register an interrupt handler</a:t>
            </a:r>
          </a:p>
          <a:p>
            <a:pPr indent="-228600" lvl="0" marL="457200" rtl="0">
              <a:spcBef>
                <a:spcPts val="0"/>
              </a:spcBef>
              <a:buChar char="-"/>
            </a:pPr>
            <a:r>
              <a:rPr lang="en-GB"/>
              <a:t>The interrupt will be handled in a thread which inserts an event into a FIFO</a:t>
            </a:r>
          </a:p>
          <a:p>
            <a:pPr indent="-228600" lvl="0" marL="457200" rtl="0">
              <a:spcBef>
                <a:spcPts val="0"/>
              </a:spcBef>
              <a:buChar char="-"/>
            </a:pPr>
            <a:r>
              <a:rPr lang="en-GB"/>
              <a:t>Uses a kfifo 16 events deep</a:t>
            </a:r>
          </a:p>
          <a:p>
            <a:pPr indent="-228600" lvl="0" marL="457200" rtl="0">
              <a:spcBef>
                <a:spcPts val="0"/>
              </a:spcBef>
              <a:buChar char="-"/>
            </a:pPr>
            <a:r>
              <a:rPr lang="en-GB"/>
              <a:t>The timestamp is from ktime_get_real_ns(), important for sensor fusion</a:t>
            </a:r>
          </a:p>
          <a:p>
            <a:pPr indent="-228600" lvl="0" marL="457200" rtl="0">
              <a:spcBef>
                <a:spcPts val="0"/>
              </a:spcBef>
              <a:buChar char="-"/>
            </a:pPr>
            <a:r>
              <a:rPr lang="en-GB"/>
              <a:t>Maybe we should support all the different timestamps that IIO supports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This is the engineers part</a:t>
            </a:r>
          </a:p>
          <a:p>
            <a:pPr indent="-228600" lvl="0" marL="457200" rtl="0">
              <a:spcBef>
                <a:spcPts val="0"/>
              </a:spcBef>
              <a:buChar char="-"/>
            </a:pPr>
            <a:r>
              <a:rPr lang="en-GB"/>
              <a:t>Consolidation of ARM machines, all had unique headers in &lt;mach/gpio.h&gt;</a:t>
            </a:r>
          </a:p>
          <a:p>
            <a:pPr indent="-228600" lvl="0" marL="457200" rtl="0">
              <a:spcBef>
                <a:spcPts val="0"/>
              </a:spcBef>
              <a:buChar char="-"/>
            </a:pPr>
            <a:r>
              <a:rPr lang="en-GB"/>
              <a:t>All needed to move to either a local implementation or (preferred) using the gpiolib</a:t>
            </a:r>
          </a:p>
          <a:p>
            <a:pPr indent="-228600" lvl="0" marL="457200" rtl="0">
              <a:spcBef>
                <a:spcPts val="0"/>
              </a:spcBef>
              <a:buChar char="-"/>
            </a:pPr>
            <a:r>
              <a:rPr lang="en-GB"/>
              <a:t>We used to select ARCH_REQUIRES_GPIOLIB or ARCH_WANTS_OPTIONAL_GPIOLIB, this is finally killed in v4.9-rc1, nowadays, just select GPIOLIB and you have it. Even on UM Linux.</a:t>
            </a:r>
          </a:p>
          <a:p>
            <a:pPr indent="-228600" lvl="0" marL="457200" rtl="0">
              <a:spcBef>
                <a:spcPts val="0"/>
              </a:spcBef>
              <a:buChar char="-"/>
            </a:pPr>
            <a:r>
              <a:rPr lang="en-GB"/>
              <a:t>gpiochip_add_data() makes it possible to stora a void * data pointer in the gpio_chip and retrieve it with gpiochip_get_data(gc). Some argue that container_of() constructions give better type safety, and they can use that if they know what they’re doing, but I prefer this.</a:t>
            </a:r>
          </a:p>
          <a:p>
            <a:pPr indent="-228600" lvl="0" marL="457200" rtl="0">
              <a:spcBef>
                <a:spcPts val="0"/>
              </a:spcBef>
              <a:buChar char="-"/>
            </a:pPr>
            <a:r>
              <a:rPr lang="en-GB"/>
              <a:t>Inspired by irq descriptors and other per-device resources, we need to get away from using global numbers and associate a handle with the struct device consuming it: gpio descriptors</a:t>
            </a:r>
          </a:p>
          <a:p>
            <a:pPr indent="-228600" lvl="0" marL="457200" rtl="0">
              <a:spcBef>
                <a:spcPts val="0"/>
              </a:spcBef>
              <a:buChar char="-"/>
            </a:pPr>
            <a:r>
              <a:rPr lang="en-GB"/>
              <a:t>Make the struct gpio_chip a real device</a:t>
            </a:r>
          </a:p>
          <a:p>
            <a:pPr indent="-228600" lvl="0" marL="457200">
              <a:spcBef>
                <a:spcPts val="0"/>
              </a:spcBef>
              <a:buChar char="-"/>
            </a:pPr>
            <a:r>
              <a:rPr lang="en-GB"/>
              <a:t>Hogs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GPIO numbers are inherently unstable, it was OK in the beginning of GPIO, because there was just one gpio chip on the system, with GPIO expanders, multiple GPIO blocks and deferred probe this is by definition broken since years, GPIO numbers are just consistent by chance.</a:t>
            </a:r>
          </a:p>
          <a:p>
            <a:pPr indent="-228600" lvl="0" marL="457200" rtl="0">
              <a:spcBef>
                <a:spcPts val="0"/>
              </a:spcBef>
              <a:buChar char="-"/>
            </a:pPr>
            <a:r>
              <a:rPr lang="en-GB"/>
              <a:t>We now get an opaque cookie struct gpio_desc *, no more global GPIO numbers!</a:t>
            </a:r>
          </a:p>
          <a:p>
            <a:pPr indent="-228600" lvl="0" marL="457200" rtl="0">
              <a:spcBef>
                <a:spcPts val="0"/>
              </a:spcBef>
              <a:buChar char="-"/>
            </a:pPr>
            <a:r>
              <a:rPr lang="en-GB"/>
              <a:t>The descriptors are associated with a struct device, either in device tree, ACPI tables or even board files, royal straight flush</a:t>
            </a:r>
          </a:p>
          <a:p>
            <a:pPr indent="-228600" lvl="0" marL="457200" rtl="0">
              <a:spcBef>
                <a:spcPts val="0"/>
              </a:spcBef>
              <a:buChar char="-"/>
            </a:pPr>
            <a:r>
              <a:rPr lang="en-GB"/>
              <a:t>The gpiod_get function can specify OUT_LOW, OUT_HIGH, IN or ASIS</a:t>
            </a:r>
          </a:p>
          <a:p>
            <a:pPr indent="-228600" lvl="0" marL="457200" rtl="0">
              <a:spcBef>
                <a:spcPts val="0"/>
              </a:spcBef>
              <a:buChar char="-"/>
            </a:pPr>
            <a:r>
              <a:rPr lang="en-GB"/>
              <a:t>It will take some time to convert the entire world to this, and there are still corner cases, such as GPIOs not associated with any device, or sitting in a device tree node that does not spawn a device.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lr>
                <a:schemeClr val="dk1"/>
              </a:buClr>
              <a:buChar char="-"/>
            </a:pPr>
            <a:r>
              <a:rPr lang="en-GB"/>
              <a:t>The GPIOs for a certain device are specified in device tree, ACPI or board files</a:t>
            </a:r>
          </a:p>
          <a:p>
            <a:pPr indent="-228600" lvl="0" marL="457200">
              <a:spcBef>
                <a:spcPts val="0"/>
              </a:spcBef>
              <a:buClr>
                <a:schemeClr val="dk1"/>
              </a:buClr>
              <a:buChar char="-"/>
            </a:pPr>
            <a:r>
              <a:rPr lang="en-GB"/>
              <a:t>The descriptors respect polarity setting from the hardware description, GPIO_ACTIVE_LOW.</a:t>
            </a:r>
          </a:p>
          <a:p>
            <a:pPr indent="-228600" lvl="0" marL="457200" rtl="0">
              <a:spcBef>
                <a:spcPts val="0"/>
              </a:spcBef>
              <a:buClr>
                <a:schemeClr val="dk1"/>
              </a:buClr>
              <a:buChar char="-"/>
            </a:pPr>
            <a:r>
              <a:rPr lang="en-GB"/>
              <a:t>Hardware descriptions can also specify open drain or open source settings, for CONSUMERS, this is good because it is the consumer that determines how a line is to be used, NOT the GPIO driver. No silly hardcoding!</a:t>
            </a:r>
          </a:p>
          <a:p>
            <a:pPr indent="-228600" lvl="0" marL="457200" rtl="0">
              <a:spcBef>
                <a:spcPts val="0"/>
              </a:spcBef>
              <a:buClr>
                <a:schemeClr val="dk1"/>
              </a:buClr>
              <a:buChar char="-"/>
            </a:pPr>
            <a:r>
              <a:rPr lang="en-GB"/>
              <a:t>Use anything prefixed gpiod_*</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The struct gpio_chip is just a template of (ideally) static information</a:t>
            </a:r>
          </a:p>
          <a:p>
            <a:pPr indent="-228600" lvl="0" marL="457200" rtl="0">
              <a:spcBef>
                <a:spcPts val="0"/>
              </a:spcBef>
              <a:buChar char="-"/>
            </a:pPr>
            <a:r>
              <a:rPr lang="en-GB"/>
              <a:t>Internally gpiolib has this struct gpio_device that is hidden from the rest of the kernel because noone should poke around in it</a:t>
            </a:r>
          </a:p>
          <a:p>
            <a:pPr indent="-228600" lvl="0" marL="457200" rtl="0">
              <a:spcBef>
                <a:spcPts val="0"/>
              </a:spcBef>
              <a:buChar char="-"/>
            </a:pPr>
            <a:r>
              <a:rPr lang="en-GB"/>
              <a:t>The device is a bus device appearing under /sys/bus/gpio in contrast to the former /sys/class/gpio which is for the old sysfs ABI which we deprecate</a:t>
            </a:r>
          </a:p>
          <a:p>
            <a:pPr indent="-228600" lvl="0" marL="457200">
              <a:spcBef>
                <a:spcPts val="0"/>
              </a:spcBef>
              <a:buChar char="-"/>
            </a:pPr>
            <a:r>
              <a:rPr lang="en-GB"/>
              <a:t>The character device we see here is a different beast, more about that later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lr>
                <a:schemeClr val="dk1"/>
              </a:buClr>
              <a:buChar char="-"/>
            </a:pPr>
            <a:r>
              <a:rPr lang="en-GB"/>
              <a:t>You need to understand electronics or this will be esoteric</a:t>
            </a:r>
          </a:p>
          <a:p>
            <a:pPr indent="-228600" lvl="0" marL="457200" rtl="0">
              <a:spcBef>
                <a:spcPts val="0"/>
              </a:spcBef>
              <a:buClr>
                <a:schemeClr val="dk1"/>
              </a:buClr>
              <a:buChar char="-"/>
            </a:pPr>
            <a:r>
              <a:rPr lang="en-GB"/>
              <a:t>We support .set_single_ended() with arguments for open drain, open source and push-pull. Used for level shifting or wire-OR.</a:t>
            </a:r>
          </a:p>
          <a:p>
            <a:pPr indent="-228600" lvl="0" marL="457200" rtl="0">
              <a:spcBef>
                <a:spcPts val="0"/>
              </a:spcBef>
              <a:buClr>
                <a:schemeClr val="dk1"/>
              </a:buClr>
              <a:buChar char="-"/>
            </a:pPr>
            <a:r>
              <a:rPr lang="en-GB"/>
              <a:t>If the hardware does not support open drain/source, it is being emulated by not actively driving the line high, but instead switch it to input, yielding a high-impedance state, and the input is an amplifier.</a:t>
            </a:r>
          </a:p>
          <a:p>
            <a:pPr indent="-228600" lvl="0" marL="457200" rtl="0">
              <a:spcBef>
                <a:spcPts val="0"/>
              </a:spcBef>
              <a:buClr>
                <a:schemeClr val="dk1"/>
              </a:buClr>
              <a:buChar char="-"/>
            </a:pPr>
            <a:r>
              <a:rPr lang="en-GB"/>
              <a:t>We do not yet support .get_single_ended() maybe I should add it</a:t>
            </a:r>
          </a:p>
          <a:p>
            <a:pPr indent="-228600" lvl="0" marL="457200" rtl="0">
              <a:spcBef>
                <a:spcPts val="0"/>
              </a:spcBef>
              <a:buClr>
                <a:schemeClr val="dk1"/>
              </a:buClr>
              <a:buChar char="-"/>
            </a:pPr>
            <a:r>
              <a:rPr lang="en-GB"/>
              <a:t>We do not directly support setting bias, drive strength, schmitt trigger or anything fancy like that in the gpiolib, this is ideally done orthogonally using pin control</a:t>
            </a:r>
          </a:p>
          <a:p>
            <a:pPr indent="-228600" lvl="0" marL="457200" rtl="0">
              <a:spcBef>
                <a:spcPts val="0"/>
              </a:spcBef>
              <a:buClr>
                <a:schemeClr val="dk1"/>
              </a:buClr>
              <a:buChar char="-"/>
            </a:pPr>
            <a:r>
              <a:rPr lang="en-GB"/>
              <a:t>We do support setting debounce with gpiod_set_debounce(), this could use a DT, ACPI and maybe even boardfile description</a:t>
            </a:r>
          </a:p>
          <a:p>
            <a:pPr indent="-228600" lvl="0" marL="457200" rtl="0">
              <a:spcBef>
                <a:spcPts val="0"/>
              </a:spcBef>
              <a:buClr>
                <a:schemeClr val="dk1"/>
              </a:buClr>
              <a:buChar char="-"/>
            </a:pPr>
            <a:r>
              <a:rPr lang="en-GB"/>
              <a:t>I do not know how to properly interface all this with pin control</a:t>
            </a:r>
          </a:p>
          <a:p>
            <a:pPr indent="-228600" lvl="0" marL="457200">
              <a:spcBef>
                <a:spcPts val="0"/>
              </a:spcBef>
              <a:buClr>
                <a:schemeClr val="dk1"/>
              </a:buClr>
              <a:buChar char="-"/>
            </a:pPr>
            <a:r>
              <a:rPr lang="en-GB"/>
              <a:t>Maybe we need to add this for the maker community</a:t>
            </a:r>
          </a:p>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rtl="0">
              <a:spcBef>
                <a:spcPts val="0"/>
              </a:spcBef>
              <a:buChar char="-"/>
            </a:pPr>
            <a:r>
              <a:rPr lang="en-GB"/>
              <a:t>Pin control is another universe, I made a separate presentation on that.</a:t>
            </a:r>
          </a:p>
          <a:p>
            <a:pPr indent="-228600" lvl="0" marL="457200" rtl="0">
              <a:spcBef>
                <a:spcPts val="0"/>
              </a:spcBef>
              <a:buChar char="-"/>
            </a:pPr>
            <a:r>
              <a:rPr lang="en-GB"/>
              <a:t>This is entirely optional. We can also do pin control orthogonally to GPIO. Some choose to do this.</a:t>
            </a:r>
          </a:p>
          <a:p>
            <a:pPr indent="-228600" lvl="0" marL="457200" rtl="0">
              <a:spcBef>
                <a:spcPts val="0"/>
              </a:spcBef>
              <a:buChar char="-"/>
            </a:pPr>
            <a:r>
              <a:rPr lang="en-GB"/>
              <a:t>From the GPIO side of the world the chip registers a pin range to the pin controller, so naturally the pin controller must probe first</a:t>
            </a:r>
          </a:p>
          <a:p>
            <a:pPr indent="-228600" lvl="0" marL="457200" rtl="0">
              <a:spcBef>
                <a:spcPts val="0"/>
              </a:spcBef>
              <a:buChar char="-"/>
            </a:pPr>
            <a:r>
              <a:rPr lang="en-GB"/>
              <a:t>Then it will call the pin controller to request/free a pin as GPIO, meaning it will be muxed or unmuxed from the GPIO function by the pin controller</a:t>
            </a:r>
          </a:p>
          <a:p>
            <a:pPr indent="-228600" lvl="0" marL="457200" rtl="0">
              <a:spcBef>
                <a:spcPts val="0"/>
              </a:spcBef>
              <a:buChar char="-"/>
            </a:pPr>
            <a:r>
              <a:rPr lang="en-GB"/>
              <a:t>It is sometimes essential to tell the pin controller if the pin should be in input or output mode so these things are communicated by two special calls</a:t>
            </a:r>
          </a:p>
          <a:p>
            <a:pPr indent="-228600" lvl="0" marL="457200" rtl="0">
              <a:spcBef>
                <a:spcPts val="0"/>
              </a:spcBef>
              <a:buChar char="-"/>
            </a:pPr>
            <a:r>
              <a:rPr lang="en-GB"/>
              <a:t>Nothing else.</a:t>
            </a:r>
          </a:p>
          <a:p>
            <a:pPr indent="-228600" lvl="0" marL="457200">
              <a:spcBef>
                <a:spcPts val="0"/>
              </a:spcBef>
              <a:buChar char="-"/>
            </a:pPr>
            <a:r>
              <a:rPr lang="en-GB"/>
              <a:t>Maybe we should add something to set a bunch of different </a:t>
            </a:r>
            <a:r>
              <a:rPr b="1" lang="en-GB"/>
              <a:t>configs</a:t>
            </a:r>
            <a:r>
              <a:rPr lang="en-GB"/>
              <a:t>: open drain, debounce, bias, drive strength. I would do that using generic pin control defines from &lt;linux/pinctrl/pinconfig-generic.h&gt;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1.jpg"/><Relationship Id="rId3" Type="http://schemas.openxmlformats.org/officeDocument/2006/relationships/image" Target="../media/image00.png"/><Relationship Id="rId4" Type="http://schemas.openxmlformats.org/officeDocument/2006/relationships/image" Target="../media/image07.png"/><Relationship Id="rId5" Type="http://schemas.openxmlformats.org/officeDocument/2006/relationships/image" Target="../media/image0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3.png"/><Relationship Id="rId3" Type="http://schemas.openxmlformats.org/officeDocument/2006/relationships/image" Target="../media/image0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1.jpg"/><Relationship Id="rId3" Type="http://schemas.openxmlformats.org/officeDocument/2006/relationships/image" Target="../media/image06.png"/><Relationship Id="rId4" Type="http://schemas.openxmlformats.org/officeDocument/2006/relationships/image" Target="../media/image0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7.png"/><Relationship Id="rId3" Type="http://schemas.openxmlformats.org/officeDocument/2006/relationships/image" Target="../media/image0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7.png"/><Relationship Id="rId3" Type="http://schemas.openxmlformats.org/officeDocument/2006/relationships/image" Target="../media/image0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1.jpg"/><Relationship Id="rId3" Type="http://schemas.openxmlformats.org/officeDocument/2006/relationships/image" Target="../media/image00.png"/><Relationship Id="rId4" Type="http://schemas.openxmlformats.org/officeDocument/2006/relationships/image" Target="../media/image07.png"/><Relationship Id="rId5" Type="http://schemas.openxmlformats.org/officeDocument/2006/relationships/image" Target="../media/image0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pic>
        <p:nvPicPr>
          <p:cNvPr id="9" name="Shape 9"/>
          <p:cNvPicPr preferRelativeResize="0"/>
          <p:nvPr/>
        </p:nvPicPr>
        <p:blipFill rotWithShape="1">
          <a:blip r:embed="rId2">
            <a:alphaModFix/>
          </a:blip>
          <a:srcRect b="0" l="4170" r="2319" t="0"/>
          <a:stretch/>
        </p:blipFill>
        <p:spPr>
          <a:xfrm>
            <a:off x="-42250" y="-46575"/>
            <a:ext cx="9196599" cy="5143500"/>
          </a:xfrm>
          <a:prstGeom prst="rect">
            <a:avLst/>
          </a:prstGeom>
          <a:noFill/>
          <a:ln>
            <a:noFill/>
          </a:ln>
        </p:spPr>
      </p:pic>
      <p:pic>
        <p:nvPicPr>
          <p:cNvPr id="10" name="Shape 10"/>
          <p:cNvPicPr preferRelativeResize="0"/>
          <p:nvPr/>
        </p:nvPicPr>
        <p:blipFill>
          <a:blip r:embed="rId3">
            <a:alphaModFix/>
          </a:blip>
          <a:stretch>
            <a:fillRect/>
          </a:stretch>
        </p:blipFill>
        <p:spPr>
          <a:xfrm>
            <a:off x="2587" y="3028078"/>
            <a:ext cx="9144001" cy="2061449"/>
          </a:xfrm>
          <a:prstGeom prst="rect">
            <a:avLst/>
          </a:prstGeom>
          <a:noFill/>
          <a:ln>
            <a:noFill/>
          </a:ln>
        </p:spPr>
      </p:pic>
      <p:pic>
        <p:nvPicPr>
          <p:cNvPr id="11" name="Shape 11"/>
          <p:cNvPicPr preferRelativeResize="0"/>
          <p:nvPr/>
        </p:nvPicPr>
        <p:blipFill rotWithShape="1">
          <a:blip r:embed="rId4">
            <a:alphaModFix/>
          </a:blip>
          <a:srcRect b="0" l="0" r="0" t="0"/>
          <a:stretch/>
        </p:blipFill>
        <p:spPr>
          <a:xfrm>
            <a:off x="1713487" y="4246445"/>
            <a:ext cx="5523825" cy="933449"/>
          </a:xfrm>
          <a:prstGeom prst="rect">
            <a:avLst/>
          </a:prstGeom>
          <a:noFill/>
          <a:ln>
            <a:noFill/>
          </a:ln>
        </p:spPr>
      </p:pic>
      <p:pic>
        <p:nvPicPr>
          <p:cNvPr id="12" name="Shape 12"/>
          <p:cNvPicPr preferRelativeResize="0"/>
          <p:nvPr/>
        </p:nvPicPr>
        <p:blipFill>
          <a:blip r:embed="rId5">
            <a:alphaModFix/>
          </a:blip>
          <a:stretch>
            <a:fillRect/>
          </a:stretch>
        </p:blipFill>
        <p:spPr>
          <a:xfrm>
            <a:off x="3201224" y="159924"/>
            <a:ext cx="2741551" cy="1285099"/>
          </a:xfrm>
          <a:prstGeom prst="rect">
            <a:avLst/>
          </a:prstGeom>
          <a:noFill/>
          <a:ln>
            <a:noFill/>
          </a:ln>
        </p:spPr>
      </p:pic>
      <p:sp>
        <p:nvSpPr>
          <p:cNvPr id="13" name="Shape 13"/>
          <p:cNvSpPr txBox="1"/>
          <p:nvPr>
            <p:ph type="ctrTitle"/>
          </p:nvPr>
        </p:nvSpPr>
        <p:spPr>
          <a:xfrm>
            <a:off x="27150" y="689375"/>
            <a:ext cx="9089700" cy="17907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rgbClr val="FFFFFF"/>
              </a:buClr>
              <a:buSzPct val="100000"/>
              <a:buNone/>
              <a:defRPr b="0" i="0" sz="3000" u="none" cap="none" strike="noStrike">
                <a:solidFill>
                  <a:srgbClr val="FFFFFF"/>
                </a:solidFill>
              </a:defRPr>
            </a:lvl1pPr>
            <a:lvl2pPr indent="0" lvl="1" rtl="0" algn="ctr">
              <a:spcBef>
                <a:spcPts val="0"/>
              </a:spcBef>
              <a:buClr>
                <a:srgbClr val="FFFFFF"/>
              </a:buClr>
              <a:buFont typeface="Questrial"/>
              <a:buNone/>
              <a:defRPr b="1" sz="1400">
                <a:solidFill>
                  <a:srgbClr val="FFFFFF"/>
                </a:solidFill>
                <a:latin typeface="Questrial"/>
                <a:ea typeface="Questrial"/>
                <a:cs typeface="Questrial"/>
                <a:sym typeface="Questrial"/>
              </a:defRPr>
            </a:lvl2pPr>
            <a:lvl3pPr indent="0" lvl="2" rtl="0" algn="ctr">
              <a:spcBef>
                <a:spcPts val="0"/>
              </a:spcBef>
              <a:buClr>
                <a:srgbClr val="FFFFFF"/>
              </a:buClr>
              <a:buFont typeface="Questrial"/>
              <a:buNone/>
              <a:defRPr b="1" sz="1400">
                <a:solidFill>
                  <a:srgbClr val="FFFFFF"/>
                </a:solidFill>
                <a:latin typeface="Questrial"/>
                <a:ea typeface="Questrial"/>
                <a:cs typeface="Questrial"/>
                <a:sym typeface="Questrial"/>
              </a:defRPr>
            </a:lvl3pPr>
            <a:lvl4pPr indent="0" lvl="3" rtl="0" algn="ctr">
              <a:spcBef>
                <a:spcPts val="0"/>
              </a:spcBef>
              <a:buClr>
                <a:srgbClr val="FFFFFF"/>
              </a:buClr>
              <a:buFont typeface="Questrial"/>
              <a:buNone/>
              <a:defRPr b="1" sz="1400">
                <a:solidFill>
                  <a:srgbClr val="FFFFFF"/>
                </a:solidFill>
                <a:latin typeface="Questrial"/>
                <a:ea typeface="Questrial"/>
                <a:cs typeface="Questrial"/>
                <a:sym typeface="Questrial"/>
              </a:defRPr>
            </a:lvl4pPr>
            <a:lvl5pPr indent="0" lvl="4" rtl="0" algn="ctr">
              <a:spcBef>
                <a:spcPts val="0"/>
              </a:spcBef>
              <a:buClr>
                <a:srgbClr val="FFFFFF"/>
              </a:buClr>
              <a:buFont typeface="Questrial"/>
              <a:buNone/>
              <a:defRPr b="1" sz="1400">
                <a:solidFill>
                  <a:srgbClr val="FFFFFF"/>
                </a:solidFill>
                <a:latin typeface="Questrial"/>
                <a:ea typeface="Questrial"/>
                <a:cs typeface="Questrial"/>
                <a:sym typeface="Questrial"/>
              </a:defRPr>
            </a:lvl5pPr>
            <a:lvl6pPr indent="0" lvl="5" rtl="0" algn="ctr">
              <a:spcBef>
                <a:spcPts val="0"/>
              </a:spcBef>
              <a:buClr>
                <a:srgbClr val="FFFFFF"/>
              </a:buClr>
              <a:buFont typeface="Questrial"/>
              <a:buNone/>
              <a:defRPr b="1" sz="1400">
                <a:solidFill>
                  <a:srgbClr val="FFFFFF"/>
                </a:solidFill>
                <a:latin typeface="Questrial"/>
                <a:ea typeface="Questrial"/>
                <a:cs typeface="Questrial"/>
                <a:sym typeface="Questrial"/>
              </a:defRPr>
            </a:lvl6pPr>
            <a:lvl7pPr indent="0" lvl="6" rtl="0" algn="ctr">
              <a:spcBef>
                <a:spcPts val="0"/>
              </a:spcBef>
              <a:buClr>
                <a:srgbClr val="FFFFFF"/>
              </a:buClr>
              <a:buFont typeface="Questrial"/>
              <a:buNone/>
              <a:defRPr b="1" sz="1400">
                <a:solidFill>
                  <a:srgbClr val="FFFFFF"/>
                </a:solidFill>
                <a:latin typeface="Questrial"/>
                <a:ea typeface="Questrial"/>
                <a:cs typeface="Questrial"/>
                <a:sym typeface="Questrial"/>
              </a:defRPr>
            </a:lvl7pPr>
            <a:lvl8pPr indent="0" lvl="7" rtl="0" algn="ctr">
              <a:spcBef>
                <a:spcPts val="0"/>
              </a:spcBef>
              <a:buClr>
                <a:srgbClr val="FFFFFF"/>
              </a:buClr>
              <a:buFont typeface="Questrial"/>
              <a:buNone/>
              <a:defRPr b="1" sz="1400">
                <a:solidFill>
                  <a:srgbClr val="FFFFFF"/>
                </a:solidFill>
                <a:latin typeface="Questrial"/>
                <a:ea typeface="Questrial"/>
                <a:cs typeface="Questrial"/>
                <a:sym typeface="Questrial"/>
              </a:defRPr>
            </a:lvl8pPr>
            <a:lvl9pPr indent="0" lvl="8" rtl="0" algn="ctr">
              <a:spcBef>
                <a:spcPts val="0"/>
              </a:spcBef>
              <a:buClr>
                <a:srgbClr val="FFFFFF"/>
              </a:buClr>
              <a:buFont typeface="Questrial"/>
              <a:buNone/>
              <a:defRPr b="1" sz="1400">
                <a:solidFill>
                  <a:srgbClr val="FFFFFF"/>
                </a:solidFill>
                <a:latin typeface="Questrial"/>
                <a:ea typeface="Questrial"/>
                <a:cs typeface="Questrial"/>
                <a:sym typeface="Questrial"/>
              </a:defRPr>
            </a:lvl9pPr>
          </a:lstStyle>
          <a:p/>
        </p:txBody>
      </p:sp>
      <p:sp>
        <p:nvSpPr>
          <p:cNvPr id="14" name="Shape 14"/>
          <p:cNvSpPr txBox="1"/>
          <p:nvPr>
            <p:ph idx="1" type="subTitle"/>
          </p:nvPr>
        </p:nvSpPr>
        <p:spPr>
          <a:xfrm>
            <a:off x="27150" y="2513449"/>
            <a:ext cx="9089700" cy="1241699"/>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rgbClr val="FFFFFF"/>
              </a:buClr>
              <a:buNone/>
              <a:defRPr b="0" i="0" sz="1800" u="none" cap="none" strike="noStrike">
                <a:solidFill>
                  <a:srgbClr val="FFFFFF"/>
                </a:solidFill>
              </a:defRPr>
            </a:lvl1pPr>
            <a:lvl2pPr indent="0" lvl="1" marL="342900" marR="0" rtl="0" algn="ctr">
              <a:lnSpc>
                <a:spcPct val="100000"/>
              </a:lnSpc>
              <a:spcBef>
                <a:spcPts val="400"/>
              </a:spcBef>
              <a:spcAft>
                <a:spcPts val="0"/>
              </a:spcAft>
              <a:buClr>
                <a:srgbClr val="FFFFFF"/>
              </a:buClr>
              <a:buFont typeface="Arial"/>
              <a:buNone/>
              <a:defRPr b="0" i="0" sz="1500" u="none" cap="none" strike="noStrike">
                <a:solidFill>
                  <a:srgbClr val="FFFFFF"/>
                </a:solidFill>
                <a:latin typeface="Calibri"/>
                <a:ea typeface="Calibri"/>
                <a:cs typeface="Calibri"/>
                <a:sym typeface="Calibri"/>
              </a:defRPr>
            </a:lvl2pPr>
            <a:lvl3pPr indent="0" lvl="2" marL="685800" marR="0" rtl="0" algn="ctr">
              <a:lnSpc>
                <a:spcPct val="100000"/>
              </a:lnSpc>
              <a:spcBef>
                <a:spcPts val="400"/>
              </a:spcBef>
              <a:spcAft>
                <a:spcPts val="0"/>
              </a:spcAft>
              <a:buClr>
                <a:srgbClr val="FFFFFF"/>
              </a:buClr>
              <a:buFont typeface="Arial"/>
              <a:buNone/>
              <a:defRPr b="0" i="0" sz="1400" u="none" cap="none" strike="noStrike">
                <a:solidFill>
                  <a:srgbClr val="FFFFFF"/>
                </a:solidFill>
                <a:latin typeface="Calibri"/>
                <a:ea typeface="Calibri"/>
                <a:cs typeface="Calibri"/>
                <a:sym typeface="Calibri"/>
              </a:defRPr>
            </a:lvl3pPr>
            <a:lvl4pPr indent="0" lvl="3" marL="1028700" marR="0" rtl="0" algn="ctr">
              <a:lnSpc>
                <a:spcPct val="10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4pPr>
            <a:lvl5pPr indent="0" lvl="4" marL="1371600" marR="0" rtl="0" algn="ctr">
              <a:lnSpc>
                <a:spcPct val="10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5pPr>
            <a:lvl6pPr indent="0" lvl="5" marL="17145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6pPr>
            <a:lvl7pPr indent="0" lvl="6" marL="20574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7pPr>
            <a:lvl8pPr indent="0" lvl="7" marL="24003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8pPr>
            <a:lvl9pPr indent="0" lvl="8" marL="27432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9pPr>
          </a:lstStyle>
          <a:p/>
        </p:txBody>
      </p:sp>
      <p:sp>
        <p:nvSpPr>
          <p:cNvPr id="15" name="Shape 15"/>
          <p:cNvSpPr/>
          <p:nvPr/>
        </p:nvSpPr>
        <p:spPr>
          <a:xfrm>
            <a:off x="-74077" y="5083337"/>
            <a:ext cx="9276000" cy="78000"/>
          </a:xfrm>
          <a:prstGeom prst="rect">
            <a:avLst/>
          </a:prstGeom>
          <a:solidFill>
            <a:srgbClr val="000000"/>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6" name="Shape 16"/>
        <p:cNvGrpSpPr/>
        <p:nvPr/>
      </p:nvGrpSpPr>
      <p:grpSpPr>
        <a:xfrm>
          <a:off x="0" y="0"/>
          <a:ext cx="0" cy="0"/>
          <a:chOff x="0" y="0"/>
          <a:chExt cx="0" cy="0"/>
        </a:xfrm>
      </p:grpSpPr>
      <p:pic>
        <p:nvPicPr>
          <p:cNvPr descr="LinaroConnect-Logo-LAS16_standard.png" id="17" name="Shape 17"/>
          <p:cNvPicPr preferRelativeResize="0"/>
          <p:nvPr/>
        </p:nvPicPr>
        <p:blipFill>
          <a:blip r:embed="rId2">
            <a:alphaModFix/>
          </a:blip>
          <a:stretch>
            <a:fillRect/>
          </a:stretch>
        </p:blipFill>
        <p:spPr>
          <a:xfrm>
            <a:off x="6465366" y="4605525"/>
            <a:ext cx="1064159" cy="499950"/>
          </a:xfrm>
          <a:prstGeom prst="rect">
            <a:avLst/>
          </a:prstGeom>
          <a:noFill/>
          <a:ln>
            <a:noFill/>
          </a:ln>
        </p:spPr>
      </p:pic>
      <p:pic>
        <p:nvPicPr>
          <p:cNvPr id="18" name="Shape 18"/>
          <p:cNvPicPr preferRelativeResize="0"/>
          <p:nvPr/>
        </p:nvPicPr>
        <p:blipFill rotWithShape="1">
          <a:blip r:embed="rId3">
            <a:alphaModFix amt="10000"/>
          </a:blip>
          <a:srcRect b="10112" l="0" r="0" t="0"/>
          <a:stretch/>
        </p:blipFill>
        <p:spPr>
          <a:xfrm>
            <a:off x="-31678" y="4732614"/>
            <a:ext cx="2298549" cy="349159"/>
          </a:xfrm>
          <a:prstGeom prst="rect">
            <a:avLst/>
          </a:prstGeom>
          <a:noFill/>
          <a:ln>
            <a:noFill/>
          </a:ln>
        </p:spPr>
      </p:pic>
      <p:sp>
        <p:nvSpPr>
          <p:cNvPr id="19" name="Shape 19"/>
          <p:cNvSpPr txBox="1"/>
          <p:nvPr>
            <p:ph type="title"/>
          </p:nvPr>
        </p:nvSpPr>
        <p:spPr>
          <a:xfrm>
            <a:off x="166500" y="159543"/>
            <a:ext cx="8699400" cy="560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Font typeface="Questrial"/>
              <a:buNone/>
              <a:defRPr i="0" sz="2800" u="none" cap="none" strike="noStrike">
                <a:latin typeface="Questrial"/>
                <a:ea typeface="Questrial"/>
                <a:cs typeface="Questrial"/>
                <a:sym typeface="Questrial"/>
              </a:defRPr>
            </a:lvl1pPr>
            <a:lvl2pPr indent="0" lvl="1" rtl="0">
              <a:spcBef>
                <a:spcPts val="0"/>
              </a:spcBef>
              <a:buClr>
                <a:srgbClr val="F48414"/>
              </a:buClr>
              <a:buFont typeface="Questrial"/>
              <a:buNone/>
              <a:defRPr b="1" sz="1400">
                <a:solidFill>
                  <a:srgbClr val="F48414"/>
                </a:solidFill>
                <a:latin typeface="Questrial"/>
                <a:ea typeface="Questrial"/>
                <a:cs typeface="Questrial"/>
                <a:sym typeface="Questrial"/>
              </a:defRPr>
            </a:lvl2pPr>
            <a:lvl3pPr indent="0" lvl="2" rtl="0">
              <a:spcBef>
                <a:spcPts val="0"/>
              </a:spcBef>
              <a:buClr>
                <a:srgbClr val="F48414"/>
              </a:buClr>
              <a:buFont typeface="Questrial"/>
              <a:buNone/>
              <a:defRPr b="1" sz="1400">
                <a:solidFill>
                  <a:srgbClr val="F48414"/>
                </a:solidFill>
                <a:latin typeface="Questrial"/>
                <a:ea typeface="Questrial"/>
                <a:cs typeface="Questrial"/>
                <a:sym typeface="Questrial"/>
              </a:defRPr>
            </a:lvl3pPr>
            <a:lvl4pPr indent="0" lvl="3" rtl="0">
              <a:spcBef>
                <a:spcPts val="0"/>
              </a:spcBef>
              <a:buClr>
                <a:srgbClr val="F48414"/>
              </a:buClr>
              <a:buFont typeface="Questrial"/>
              <a:buNone/>
              <a:defRPr b="1" sz="1400">
                <a:solidFill>
                  <a:srgbClr val="F48414"/>
                </a:solidFill>
                <a:latin typeface="Questrial"/>
                <a:ea typeface="Questrial"/>
                <a:cs typeface="Questrial"/>
                <a:sym typeface="Questrial"/>
              </a:defRPr>
            </a:lvl4pPr>
            <a:lvl5pPr indent="0" lvl="4" rtl="0">
              <a:spcBef>
                <a:spcPts val="0"/>
              </a:spcBef>
              <a:buClr>
                <a:srgbClr val="F48414"/>
              </a:buClr>
              <a:buFont typeface="Questrial"/>
              <a:buNone/>
              <a:defRPr b="1" sz="1400">
                <a:solidFill>
                  <a:srgbClr val="F48414"/>
                </a:solidFill>
                <a:latin typeface="Questrial"/>
                <a:ea typeface="Questrial"/>
                <a:cs typeface="Questrial"/>
                <a:sym typeface="Questrial"/>
              </a:defRPr>
            </a:lvl5pPr>
            <a:lvl6pPr indent="0" lvl="5" rtl="0">
              <a:spcBef>
                <a:spcPts val="0"/>
              </a:spcBef>
              <a:buClr>
                <a:srgbClr val="F48414"/>
              </a:buClr>
              <a:buFont typeface="Questrial"/>
              <a:buNone/>
              <a:defRPr b="1" sz="1400">
                <a:solidFill>
                  <a:srgbClr val="F48414"/>
                </a:solidFill>
                <a:latin typeface="Questrial"/>
                <a:ea typeface="Questrial"/>
                <a:cs typeface="Questrial"/>
                <a:sym typeface="Questrial"/>
              </a:defRPr>
            </a:lvl6pPr>
            <a:lvl7pPr indent="0" lvl="6" rtl="0">
              <a:spcBef>
                <a:spcPts val="0"/>
              </a:spcBef>
              <a:buClr>
                <a:srgbClr val="F48414"/>
              </a:buClr>
              <a:buFont typeface="Questrial"/>
              <a:buNone/>
              <a:defRPr b="1" sz="1400">
                <a:solidFill>
                  <a:srgbClr val="F48414"/>
                </a:solidFill>
                <a:latin typeface="Questrial"/>
                <a:ea typeface="Questrial"/>
                <a:cs typeface="Questrial"/>
                <a:sym typeface="Questrial"/>
              </a:defRPr>
            </a:lvl7pPr>
            <a:lvl8pPr indent="0" lvl="7" rtl="0">
              <a:spcBef>
                <a:spcPts val="0"/>
              </a:spcBef>
              <a:buClr>
                <a:srgbClr val="F48414"/>
              </a:buClr>
              <a:buFont typeface="Questrial"/>
              <a:buNone/>
              <a:defRPr b="1" sz="1400">
                <a:solidFill>
                  <a:srgbClr val="F48414"/>
                </a:solidFill>
                <a:latin typeface="Questrial"/>
                <a:ea typeface="Questrial"/>
                <a:cs typeface="Questrial"/>
                <a:sym typeface="Questrial"/>
              </a:defRPr>
            </a:lvl8pPr>
            <a:lvl9pPr indent="0" lvl="8" rtl="0">
              <a:spcBef>
                <a:spcPts val="0"/>
              </a:spcBef>
              <a:buClr>
                <a:srgbClr val="F48414"/>
              </a:buClr>
              <a:buFont typeface="Questrial"/>
              <a:buNone/>
              <a:defRPr b="1" sz="1400">
                <a:solidFill>
                  <a:srgbClr val="F48414"/>
                </a:solidFill>
                <a:latin typeface="Questrial"/>
                <a:ea typeface="Questrial"/>
                <a:cs typeface="Questrial"/>
                <a:sym typeface="Questrial"/>
              </a:defRPr>
            </a:lvl9pPr>
          </a:lstStyle>
          <a:p/>
        </p:txBody>
      </p:sp>
      <p:sp>
        <p:nvSpPr>
          <p:cNvPr id="20" name="Shape 20"/>
          <p:cNvSpPr txBox="1"/>
          <p:nvPr>
            <p:ph idx="1" type="body"/>
          </p:nvPr>
        </p:nvSpPr>
        <p:spPr>
          <a:xfrm>
            <a:off x="166500" y="626549"/>
            <a:ext cx="8699400" cy="4179900"/>
          </a:xfrm>
          <a:prstGeom prst="rect">
            <a:avLst/>
          </a:prstGeom>
          <a:noFill/>
          <a:ln>
            <a:noFill/>
          </a:ln>
        </p:spPr>
        <p:txBody>
          <a:bodyPr anchorCtr="0" anchor="t" bIns="91425" lIns="91425" rIns="91425" tIns="91425"/>
          <a:lstStyle>
            <a:lvl1pPr indent="-63500" lvl="0" marL="177800" marR="0" rtl="0" algn="l">
              <a:lnSpc>
                <a:spcPct val="115000"/>
              </a:lnSpc>
              <a:spcBef>
                <a:spcPts val="200"/>
              </a:spcBef>
              <a:spcAft>
                <a:spcPts val="0"/>
              </a:spcAft>
              <a:buClr>
                <a:srgbClr val="666666"/>
              </a:buClr>
              <a:buSzPct val="100000"/>
              <a:buFont typeface="Questrial"/>
              <a:buChar char="●"/>
              <a:defRPr b="0" i="0" sz="1800" u="none" cap="none" strike="noStrike">
                <a:solidFill>
                  <a:schemeClr val="dk1"/>
                </a:solidFill>
                <a:latin typeface="Questrial"/>
                <a:ea typeface="Questrial"/>
                <a:cs typeface="Questrial"/>
                <a:sym typeface="Questrial"/>
              </a:defRPr>
            </a:lvl1pPr>
            <a:lvl2pPr indent="-50800" lvl="1" marL="520700" marR="0" rtl="0" algn="l">
              <a:lnSpc>
                <a:spcPct val="100000"/>
              </a:lnSpc>
              <a:spcBef>
                <a:spcPts val="0"/>
              </a:spcBef>
              <a:spcAft>
                <a:spcPts val="400"/>
              </a:spcAft>
              <a:buClr>
                <a:srgbClr val="666666"/>
              </a:buClr>
              <a:buSzPct val="100000"/>
              <a:buFont typeface="Questrial"/>
              <a:buChar char="○"/>
              <a:defRPr b="0" i="0" sz="1400" u="none" cap="none" strike="noStrike">
                <a:solidFill>
                  <a:schemeClr val="dk1"/>
                </a:solidFill>
                <a:latin typeface="Questrial"/>
                <a:ea typeface="Questrial"/>
                <a:cs typeface="Questrial"/>
                <a:sym typeface="Questrial"/>
              </a:defRPr>
            </a:lvl2pPr>
            <a:lvl3pPr indent="-76200" lvl="2" marL="8636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3pPr>
            <a:lvl4pPr indent="-88900" lvl="3" marL="12065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4pPr>
            <a:lvl5pPr indent="-88900" lvl="4" marL="15494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5pPr>
            <a:lvl6pPr indent="-12700" lvl="5" marL="1892300" marR="0" rtl="0" algn="l">
              <a:lnSpc>
                <a:spcPct val="9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6pPr>
            <a:lvl7pPr indent="-12700" lvl="6" marL="2235200" marR="0" rtl="0" algn="l">
              <a:lnSpc>
                <a:spcPct val="9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7pPr>
            <a:lvl8pPr indent="-12700" lvl="7" marL="2578100" marR="0" rtl="0" algn="l">
              <a:lnSpc>
                <a:spcPct val="9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8pPr>
            <a:lvl9pPr indent="-12700" lvl="8" marL="2921000" marR="0" rtl="0" algn="l">
              <a:lnSpc>
                <a:spcPct val="9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9pPr>
          </a:lstStyle>
          <a:p/>
        </p:txBody>
      </p:sp>
      <p:cxnSp>
        <p:nvCxnSpPr>
          <p:cNvPr id="21" name="Shape 21"/>
          <p:cNvCxnSpPr/>
          <p:nvPr/>
        </p:nvCxnSpPr>
        <p:spPr>
          <a:xfrm>
            <a:off x="7465488" y="4682675"/>
            <a:ext cx="0" cy="358500"/>
          </a:xfrm>
          <a:prstGeom prst="straightConnector1">
            <a:avLst/>
          </a:prstGeom>
          <a:noFill/>
          <a:ln cap="flat" cmpd="sng" w="9525">
            <a:solidFill>
              <a:srgbClr val="EFEFEF"/>
            </a:solidFill>
            <a:prstDash val="solid"/>
            <a:round/>
            <a:headEnd len="lg" w="lg" type="none"/>
            <a:tailEnd len="lg" w="lg" type="none"/>
          </a:ln>
        </p:spPr>
      </p:cxnSp>
      <p:sp>
        <p:nvSpPr>
          <p:cNvPr id="22" name="Shape 22"/>
          <p:cNvSpPr txBox="1"/>
          <p:nvPr/>
        </p:nvSpPr>
        <p:spPr>
          <a:xfrm>
            <a:off x="7420800" y="4614225"/>
            <a:ext cx="1723200" cy="420900"/>
          </a:xfrm>
          <a:prstGeom prst="rect">
            <a:avLst/>
          </a:prstGeom>
          <a:noFill/>
          <a:ln>
            <a:noFill/>
          </a:ln>
        </p:spPr>
        <p:txBody>
          <a:bodyPr anchorCtr="0" anchor="b" bIns="91425" lIns="91425" rIns="91425" tIns="91425">
            <a:noAutofit/>
          </a:bodyPr>
          <a:lstStyle/>
          <a:p>
            <a:pPr lvl="0" rtl="0">
              <a:spcBef>
                <a:spcPts val="0"/>
              </a:spcBef>
              <a:buNone/>
            </a:pPr>
            <a:r>
              <a:rPr lang="en-GB" sz="700">
                <a:latin typeface="Questrial"/>
                <a:ea typeface="Questrial"/>
                <a:cs typeface="Questrial"/>
                <a:sym typeface="Questrial"/>
              </a:rPr>
              <a:t>ENGINEERS AND DEVICES</a:t>
            </a:r>
            <a:br>
              <a:rPr lang="en-GB" sz="700">
                <a:latin typeface="Questrial"/>
                <a:ea typeface="Questrial"/>
                <a:cs typeface="Questrial"/>
                <a:sym typeface="Questrial"/>
              </a:rPr>
            </a:br>
            <a:r>
              <a:rPr lang="en-GB" sz="700">
                <a:latin typeface="Questrial"/>
                <a:ea typeface="Questrial"/>
                <a:cs typeface="Questrial"/>
                <a:sym typeface="Questrial"/>
              </a:rPr>
              <a:t>WORKING TOGETHER</a:t>
            </a:r>
          </a:p>
        </p:txBody>
      </p:sp>
      <p:sp>
        <p:nvSpPr>
          <p:cNvPr id="23" name="Shape 23"/>
          <p:cNvSpPr/>
          <p:nvPr/>
        </p:nvSpPr>
        <p:spPr>
          <a:xfrm>
            <a:off x="-74077" y="5083337"/>
            <a:ext cx="9276000" cy="78000"/>
          </a:xfrm>
          <a:prstGeom prst="rect">
            <a:avLst/>
          </a:prstGeom>
          <a:solidFill>
            <a:srgbClr val="3FA9F5"/>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4" name="Shape 24"/>
        <p:cNvGrpSpPr/>
        <p:nvPr/>
      </p:nvGrpSpPr>
      <p:grpSpPr>
        <a:xfrm>
          <a:off x="0" y="0"/>
          <a:ext cx="0" cy="0"/>
          <a:chOff x="0" y="0"/>
          <a:chExt cx="0" cy="0"/>
        </a:xfrm>
      </p:grpSpPr>
      <p:pic>
        <p:nvPicPr>
          <p:cNvPr id="25" name="Shape 25"/>
          <p:cNvPicPr preferRelativeResize="0"/>
          <p:nvPr/>
        </p:nvPicPr>
        <p:blipFill rotWithShape="1">
          <a:blip r:embed="rId2">
            <a:alphaModFix/>
          </a:blip>
          <a:srcRect b="0" l="4169" r="72350" t="0"/>
          <a:stretch/>
        </p:blipFill>
        <p:spPr>
          <a:xfrm>
            <a:off x="-42250" y="-46575"/>
            <a:ext cx="2309123" cy="5143500"/>
          </a:xfrm>
          <a:prstGeom prst="rect">
            <a:avLst/>
          </a:prstGeom>
          <a:noFill/>
          <a:ln>
            <a:noFill/>
          </a:ln>
        </p:spPr>
      </p:pic>
      <p:sp>
        <p:nvSpPr>
          <p:cNvPr id="26" name="Shape 26"/>
          <p:cNvSpPr txBox="1"/>
          <p:nvPr>
            <p:ph type="title"/>
          </p:nvPr>
        </p:nvSpPr>
        <p:spPr>
          <a:xfrm>
            <a:off x="2417925" y="159550"/>
            <a:ext cx="6614400" cy="560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None/>
              <a:defRPr i="0" u="none" cap="none" strike="noStrike"/>
            </a:lvl1pPr>
            <a:lvl2pPr indent="0" lvl="1" rtl="0">
              <a:spcBef>
                <a:spcPts val="0"/>
              </a:spcBef>
              <a:buClr>
                <a:srgbClr val="F48414"/>
              </a:buClr>
              <a:buSzPct val="100000"/>
              <a:buNone/>
              <a:defRPr sz="2800">
                <a:solidFill>
                  <a:srgbClr val="F48414"/>
                </a:solidFill>
              </a:defRPr>
            </a:lvl2pPr>
            <a:lvl3pPr indent="0" lvl="2" rtl="0">
              <a:spcBef>
                <a:spcPts val="0"/>
              </a:spcBef>
              <a:buClr>
                <a:srgbClr val="F48414"/>
              </a:buClr>
              <a:buSzPct val="100000"/>
              <a:buNone/>
              <a:defRPr sz="2800">
                <a:solidFill>
                  <a:srgbClr val="F48414"/>
                </a:solidFill>
              </a:defRPr>
            </a:lvl3pPr>
            <a:lvl4pPr indent="0" lvl="3" rtl="0">
              <a:spcBef>
                <a:spcPts val="0"/>
              </a:spcBef>
              <a:buClr>
                <a:srgbClr val="F48414"/>
              </a:buClr>
              <a:buSzPct val="100000"/>
              <a:buNone/>
              <a:defRPr sz="2800">
                <a:solidFill>
                  <a:srgbClr val="F48414"/>
                </a:solidFill>
              </a:defRPr>
            </a:lvl4pPr>
            <a:lvl5pPr indent="0" lvl="4" rtl="0">
              <a:spcBef>
                <a:spcPts val="0"/>
              </a:spcBef>
              <a:buClr>
                <a:srgbClr val="F48414"/>
              </a:buClr>
              <a:buSzPct val="100000"/>
              <a:buNone/>
              <a:defRPr sz="2800">
                <a:solidFill>
                  <a:srgbClr val="F48414"/>
                </a:solidFill>
              </a:defRPr>
            </a:lvl5pPr>
            <a:lvl6pPr indent="0" lvl="5" rtl="0">
              <a:spcBef>
                <a:spcPts val="0"/>
              </a:spcBef>
              <a:buClr>
                <a:srgbClr val="F48414"/>
              </a:buClr>
              <a:buSzPct val="100000"/>
              <a:buNone/>
              <a:defRPr sz="2800">
                <a:solidFill>
                  <a:srgbClr val="F48414"/>
                </a:solidFill>
              </a:defRPr>
            </a:lvl6pPr>
            <a:lvl7pPr indent="0" lvl="6" rtl="0">
              <a:spcBef>
                <a:spcPts val="0"/>
              </a:spcBef>
              <a:buClr>
                <a:srgbClr val="F48414"/>
              </a:buClr>
              <a:buSzPct val="100000"/>
              <a:buNone/>
              <a:defRPr sz="2800">
                <a:solidFill>
                  <a:srgbClr val="F48414"/>
                </a:solidFill>
              </a:defRPr>
            </a:lvl7pPr>
            <a:lvl8pPr indent="0" lvl="7" rtl="0">
              <a:spcBef>
                <a:spcPts val="0"/>
              </a:spcBef>
              <a:buClr>
                <a:srgbClr val="F48414"/>
              </a:buClr>
              <a:buSzPct val="100000"/>
              <a:buNone/>
              <a:defRPr sz="2800">
                <a:solidFill>
                  <a:srgbClr val="F48414"/>
                </a:solidFill>
              </a:defRPr>
            </a:lvl8pPr>
            <a:lvl9pPr indent="0" lvl="8" rtl="0">
              <a:spcBef>
                <a:spcPts val="0"/>
              </a:spcBef>
              <a:buClr>
                <a:srgbClr val="F48414"/>
              </a:buClr>
              <a:buSzPct val="100000"/>
              <a:buNone/>
              <a:defRPr sz="2800">
                <a:solidFill>
                  <a:srgbClr val="F48414"/>
                </a:solidFill>
              </a:defRPr>
            </a:lvl9pPr>
          </a:lstStyle>
          <a:p/>
        </p:txBody>
      </p:sp>
      <p:sp>
        <p:nvSpPr>
          <p:cNvPr id="27" name="Shape 27"/>
          <p:cNvSpPr txBox="1"/>
          <p:nvPr>
            <p:ph idx="1" type="body"/>
          </p:nvPr>
        </p:nvSpPr>
        <p:spPr>
          <a:xfrm>
            <a:off x="2417925" y="626549"/>
            <a:ext cx="6614400" cy="4380600"/>
          </a:xfrm>
          <a:prstGeom prst="rect">
            <a:avLst/>
          </a:prstGeom>
          <a:noFill/>
          <a:ln>
            <a:noFill/>
          </a:ln>
        </p:spPr>
        <p:txBody>
          <a:bodyPr anchorCtr="0" anchor="t" bIns="91425" lIns="91425" rIns="91425" tIns="91425"/>
          <a:lstStyle>
            <a:lvl1pPr indent="0" lvl="0" marL="0" marR="0" rtl="0" algn="l">
              <a:lnSpc>
                <a:spcPct val="115000"/>
              </a:lnSpc>
              <a:spcBef>
                <a:spcPts val="200"/>
              </a:spcBef>
              <a:spcAft>
                <a:spcPts val="0"/>
              </a:spcAft>
              <a:buClr>
                <a:srgbClr val="000000"/>
              </a:buClr>
              <a:defRPr b="0" i="0" sz="1800" u="none" cap="none" strike="noStrike">
                <a:solidFill>
                  <a:srgbClr val="000000"/>
                </a:solidFill>
              </a:defRPr>
            </a:lvl1pPr>
            <a:lvl2pPr indent="0" lvl="1" marL="342900" marR="0" rtl="0" algn="l">
              <a:lnSpc>
                <a:spcPct val="100000"/>
              </a:lnSpc>
              <a:spcBef>
                <a:spcPts val="0"/>
              </a:spcBef>
              <a:spcAft>
                <a:spcPts val="400"/>
              </a:spcAft>
              <a:buClr>
                <a:srgbClr val="000000"/>
              </a:buClr>
              <a:defRPr b="0" i="0" u="none" cap="none" strike="noStrike">
                <a:solidFill>
                  <a:srgbClr val="000000"/>
                </a:solidFill>
              </a:defRPr>
            </a:lvl2pPr>
            <a:lvl3pPr indent="0" lvl="2" marL="685800" marR="0" rtl="0" algn="l">
              <a:lnSpc>
                <a:spcPct val="100000"/>
              </a:lnSpc>
              <a:spcBef>
                <a:spcPts val="400"/>
              </a:spcBef>
              <a:spcAft>
                <a:spcPts val="400"/>
              </a:spcAft>
              <a:buClr>
                <a:srgbClr val="000000"/>
              </a:buClr>
              <a:defRPr b="0" i="0" u="none" cap="none" strike="noStrike">
                <a:solidFill>
                  <a:srgbClr val="000000"/>
                </a:solidFill>
              </a:defRPr>
            </a:lvl3pPr>
            <a:lvl4pPr indent="0" lvl="3" marL="1028700" marR="0" rtl="0" algn="l">
              <a:lnSpc>
                <a:spcPct val="100000"/>
              </a:lnSpc>
              <a:spcBef>
                <a:spcPts val="400"/>
              </a:spcBef>
              <a:spcAft>
                <a:spcPts val="400"/>
              </a:spcAft>
              <a:buClr>
                <a:srgbClr val="000000"/>
              </a:buClr>
              <a:defRPr b="0" i="0" u="none" cap="none" strike="noStrike">
                <a:solidFill>
                  <a:srgbClr val="000000"/>
                </a:solidFill>
              </a:defRPr>
            </a:lvl4pPr>
            <a:lvl5pPr indent="0" lvl="4" marL="1371600" marR="0" rtl="0" algn="l">
              <a:lnSpc>
                <a:spcPct val="100000"/>
              </a:lnSpc>
              <a:spcBef>
                <a:spcPts val="400"/>
              </a:spcBef>
              <a:spcAft>
                <a:spcPts val="400"/>
              </a:spcAft>
              <a:buClr>
                <a:srgbClr val="000000"/>
              </a:buClr>
              <a:defRPr b="0" i="0" u="none" cap="none" strike="noStrike">
                <a:solidFill>
                  <a:srgbClr val="000000"/>
                </a:solidFill>
              </a:defRPr>
            </a:lvl5pPr>
            <a:lvl6pPr indent="0" lvl="5" marL="1714500" marR="0" rtl="0" algn="l">
              <a:lnSpc>
                <a:spcPct val="90000"/>
              </a:lnSpc>
              <a:spcBef>
                <a:spcPts val="400"/>
              </a:spcBef>
              <a:spcAft>
                <a:spcPts val="400"/>
              </a:spcAft>
              <a:buClr>
                <a:srgbClr val="000000"/>
              </a:buClr>
              <a:defRPr b="0" i="0" u="none" cap="none" strike="noStrike">
                <a:solidFill>
                  <a:srgbClr val="000000"/>
                </a:solidFill>
              </a:defRPr>
            </a:lvl6pPr>
            <a:lvl7pPr indent="0" lvl="6" marL="2057400" marR="0" rtl="0" algn="l">
              <a:lnSpc>
                <a:spcPct val="90000"/>
              </a:lnSpc>
              <a:spcBef>
                <a:spcPts val="400"/>
              </a:spcBef>
              <a:spcAft>
                <a:spcPts val="400"/>
              </a:spcAft>
              <a:buClr>
                <a:srgbClr val="000000"/>
              </a:buClr>
              <a:defRPr b="0" i="0" u="none" cap="none" strike="noStrike">
                <a:solidFill>
                  <a:srgbClr val="000000"/>
                </a:solidFill>
              </a:defRPr>
            </a:lvl7pPr>
            <a:lvl8pPr indent="0" lvl="7" marL="2400300" marR="0" rtl="0" algn="l">
              <a:lnSpc>
                <a:spcPct val="90000"/>
              </a:lnSpc>
              <a:spcBef>
                <a:spcPts val="400"/>
              </a:spcBef>
              <a:spcAft>
                <a:spcPts val="400"/>
              </a:spcAft>
              <a:buClr>
                <a:srgbClr val="000000"/>
              </a:buClr>
              <a:defRPr b="0" i="0" u="none" cap="none" strike="noStrike">
                <a:solidFill>
                  <a:srgbClr val="000000"/>
                </a:solidFill>
              </a:defRPr>
            </a:lvl8pPr>
            <a:lvl9pPr indent="0" lvl="8" marL="2743200" marR="0" rtl="0" algn="l">
              <a:lnSpc>
                <a:spcPct val="90000"/>
              </a:lnSpc>
              <a:spcBef>
                <a:spcPts val="400"/>
              </a:spcBef>
              <a:spcAft>
                <a:spcPts val="400"/>
              </a:spcAft>
              <a:buClr>
                <a:srgbClr val="000000"/>
              </a:buClr>
              <a:defRPr b="0" i="0" u="none" cap="none" strike="noStrike">
                <a:solidFill>
                  <a:srgbClr val="000000"/>
                </a:solidFill>
              </a:defRPr>
            </a:lvl9pPr>
          </a:lstStyle>
          <a:p/>
        </p:txBody>
      </p:sp>
      <p:sp>
        <p:nvSpPr>
          <p:cNvPr id="28" name="Shape 28"/>
          <p:cNvSpPr/>
          <p:nvPr/>
        </p:nvSpPr>
        <p:spPr>
          <a:xfrm>
            <a:off x="-74077" y="5083337"/>
            <a:ext cx="9276000" cy="78000"/>
          </a:xfrm>
          <a:prstGeom prst="rect">
            <a:avLst/>
          </a:prstGeom>
          <a:solidFill>
            <a:srgbClr val="3FA9F5"/>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pic>
        <p:nvPicPr>
          <p:cNvPr id="29" name="Shape 29"/>
          <p:cNvPicPr preferRelativeResize="0"/>
          <p:nvPr/>
        </p:nvPicPr>
        <p:blipFill>
          <a:blip r:embed="rId3">
            <a:alphaModFix/>
          </a:blip>
          <a:stretch>
            <a:fillRect/>
          </a:stretch>
        </p:blipFill>
        <p:spPr>
          <a:xfrm>
            <a:off x="362200" y="117469"/>
            <a:ext cx="1417850" cy="1700325"/>
          </a:xfrm>
          <a:prstGeom prst="rect">
            <a:avLst/>
          </a:prstGeom>
          <a:noFill/>
          <a:ln>
            <a:noFill/>
          </a:ln>
        </p:spPr>
      </p:pic>
      <p:sp>
        <p:nvSpPr>
          <p:cNvPr id="30" name="Shape 30"/>
          <p:cNvSpPr txBox="1"/>
          <p:nvPr/>
        </p:nvSpPr>
        <p:spPr>
          <a:xfrm>
            <a:off x="220175" y="3635750"/>
            <a:ext cx="1841700" cy="814500"/>
          </a:xfrm>
          <a:prstGeom prst="rect">
            <a:avLst/>
          </a:prstGeom>
          <a:noFill/>
          <a:ln>
            <a:noFill/>
          </a:ln>
        </p:spPr>
        <p:txBody>
          <a:bodyPr anchorCtr="0" anchor="t" bIns="91425" lIns="91425" rIns="91425" tIns="91425">
            <a:noAutofit/>
          </a:bodyPr>
          <a:lstStyle/>
          <a:p>
            <a:pPr lvl="0" rtl="0" algn="ctr">
              <a:spcBef>
                <a:spcPts val="0"/>
              </a:spcBef>
              <a:buNone/>
            </a:pPr>
            <a:r>
              <a:rPr lang="en-GB" sz="1200">
                <a:solidFill>
                  <a:srgbClr val="FFFFFF"/>
                </a:solidFill>
                <a:latin typeface="Questrial"/>
                <a:ea typeface="Questrial"/>
                <a:cs typeface="Questrial"/>
                <a:sym typeface="Questrial"/>
              </a:rPr>
              <a:t>ENGINEERS </a:t>
            </a:r>
            <a:br>
              <a:rPr lang="en-GB" sz="1200">
                <a:solidFill>
                  <a:srgbClr val="FFFFFF"/>
                </a:solidFill>
                <a:latin typeface="Questrial"/>
                <a:ea typeface="Questrial"/>
                <a:cs typeface="Questrial"/>
                <a:sym typeface="Questrial"/>
              </a:rPr>
            </a:br>
            <a:r>
              <a:rPr lang="en-GB" sz="1200">
                <a:solidFill>
                  <a:srgbClr val="FFFFFF"/>
                </a:solidFill>
                <a:latin typeface="Questrial"/>
                <a:ea typeface="Questrial"/>
                <a:cs typeface="Questrial"/>
                <a:sym typeface="Questrial"/>
              </a:rPr>
              <a:t>AND DEVICES WORKING </a:t>
            </a:r>
            <a:br>
              <a:rPr lang="en-GB" sz="1200">
                <a:solidFill>
                  <a:srgbClr val="FFFFFF"/>
                </a:solidFill>
                <a:latin typeface="Questrial"/>
                <a:ea typeface="Questrial"/>
                <a:cs typeface="Questrial"/>
                <a:sym typeface="Questrial"/>
              </a:rPr>
            </a:br>
            <a:r>
              <a:rPr lang="en-GB" sz="1200">
                <a:solidFill>
                  <a:srgbClr val="FFFFFF"/>
                </a:solidFill>
                <a:latin typeface="Questrial"/>
                <a:ea typeface="Questrial"/>
                <a:cs typeface="Questrial"/>
                <a:sym typeface="Questrial"/>
              </a:rPr>
              <a:t>TOGETHER</a:t>
            </a:r>
          </a:p>
        </p:txBody>
      </p:sp>
      <p:pic>
        <p:nvPicPr>
          <p:cNvPr id="31" name="Shape 31"/>
          <p:cNvPicPr preferRelativeResize="0"/>
          <p:nvPr/>
        </p:nvPicPr>
        <p:blipFill rotWithShape="1">
          <a:blip r:embed="rId4">
            <a:alphaModFix amt="10000"/>
          </a:blip>
          <a:srcRect b="10112" l="0" r="0" t="0"/>
          <a:stretch/>
        </p:blipFill>
        <p:spPr>
          <a:xfrm>
            <a:off x="-31678" y="4732614"/>
            <a:ext cx="2298549" cy="34915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2" name="Shape 32"/>
        <p:cNvGrpSpPr/>
        <p:nvPr/>
      </p:nvGrpSpPr>
      <p:grpSpPr>
        <a:xfrm>
          <a:off x="0" y="0"/>
          <a:ext cx="0" cy="0"/>
          <a:chOff x="0" y="0"/>
          <a:chExt cx="0" cy="0"/>
        </a:xfrm>
      </p:grpSpPr>
      <p:pic>
        <p:nvPicPr>
          <p:cNvPr id="33" name="Shape 33"/>
          <p:cNvPicPr preferRelativeResize="0"/>
          <p:nvPr/>
        </p:nvPicPr>
        <p:blipFill rotWithShape="1">
          <a:blip r:embed="rId2">
            <a:alphaModFix amt="10000"/>
          </a:blip>
          <a:srcRect b="10112" l="0" r="0" t="0"/>
          <a:stretch/>
        </p:blipFill>
        <p:spPr>
          <a:xfrm>
            <a:off x="-31678" y="4732614"/>
            <a:ext cx="2298549" cy="349159"/>
          </a:xfrm>
          <a:prstGeom prst="rect">
            <a:avLst/>
          </a:prstGeom>
          <a:noFill/>
          <a:ln>
            <a:noFill/>
          </a:ln>
        </p:spPr>
      </p:pic>
      <p:cxnSp>
        <p:nvCxnSpPr>
          <p:cNvPr id="34" name="Shape 34"/>
          <p:cNvCxnSpPr/>
          <p:nvPr/>
        </p:nvCxnSpPr>
        <p:spPr>
          <a:xfrm>
            <a:off x="7465488" y="4682675"/>
            <a:ext cx="0" cy="358500"/>
          </a:xfrm>
          <a:prstGeom prst="straightConnector1">
            <a:avLst/>
          </a:prstGeom>
          <a:noFill/>
          <a:ln cap="flat" cmpd="sng" w="9525">
            <a:solidFill>
              <a:srgbClr val="EFEFEF"/>
            </a:solidFill>
            <a:prstDash val="solid"/>
            <a:round/>
            <a:headEnd len="lg" w="lg" type="none"/>
            <a:tailEnd len="lg" w="lg" type="none"/>
          </a:ln>
        </p:spPr>
      </p:cxnSp>
      <p:sp>
        <p:nvSpPr>
          <p:cNvPr id="35" name="Shape 35"/>
          <p:cNvSpPr txBox="1"/>
          <p:nvPr>
            <p:ph type="title"/>
          </p:nvPr>
        </p:nvSpPr>
        <p:spPr>
          <a:xfrm>
            <a:off x="166500" y="159543"/>
            <a:ext cx="8699400" cy="560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None/>
              <a:defRPr i="0" u="none" cap="none" strike="noStrike"/>
            </a:lvl1pPr>
            <a:lvl2pPr indent="0" lvl="1" rtl="0">
              <a:spcBef>
                <a:spcPts val="0"/>
              </a:spcBef>
              <a:buClr>
                <a:srgbClr val="F48414"/>
              </a:buClr>
              <a:buNone/>
              <a:defRPr b="1" sz="1400">
                <a:solidFill>
                  <a:srgbClr val="F48414"/>
                </a:solidFill>
              </a:defRPr>
            </a:lvl2pPr>
            <a:lvl3pPr indent="0" lvl="2" rtl="0">
              <a:spcBef>
                <a:spcPts val="0"/>
              </a:spcBef>
              <a:buClr>
                <a:srgbClr val="F48414"/>
              </a:buClr>
              <a:buNone/>
              <a:defRPr b="1" sz="1400">
                <a:solidFill>
                  <a:srgbClr val="F48414"/>
                </a:solidFill>
              </a:defRPr>
            </a:lvl3pPr>
            <a:lvl4pPr indent="0" lvl="3" rtl="0">
              <a:spcBef>
                <a:spcPts val="0"/>
              </a:spcBef>
              <a:buClr>
                <a:srgbClr val="F48414"/>
              </a:buClr>
              <a:buNone/>
              <a:defRPr b="1" sz="1400">
                <a:solidFill>
                  <a:srgbClr val="F48414"/>
                </a:solidFill>
              </a:defRPr>
            </a:lvl4pPr>
            <a:lvl5pPr indent="0" lvl="4" rtl="0">
              <a:spcBef>
                <a:spcPts val="0"/>
              </a:spcBef>
              <a:buClr>
                <a:srgbClr val="F48414"/>
              </a:buClr>
              <a:buNone/>
              <a:defRPr b="1" sz="1400">
                <a:solidFill>
                  <a:srgbClr val="F48414"/>
                </a:solidFill>
              </a:defRPr>
            </a:lvl5pPr>
            <a:lvl6pPr indent="0" lvl="5" rtl="0">
              <a:spcBef>
                <a:spcPts val="0"/>
              </a:spcBef>
              <a:buClr>
                <a:srgbClr val="F48414"/>
              </a:buClr>
              <a:buNone/>
              <a:defRPr b="1" sz="1400">
                <a:solidFill>
                  <a:srgbClr val="F48414"/>
                </a:solidFill>
              </a:defRPr>
            </a:lvl6pPr>
            <a:lvl7pPr indent="0" lvl="6" rtl="0">
              <a:spcBef>
                <a:spcPts val="0"/>
              </a:spcBef>
              <a:buClr>
                <a:srgbClr val="F48414"/>
              </a:buClr>
              <a:buNone/>
              <a:defRPr b="1" sz="1400">
                <a:solidFill>
                  <a:srgbClr val="F48414"/>
                </a:solidFill>
              </a:defRPr>
            </a:lvl7pPr>
            <a:lvl8pPr indent="0" lvl="7" rtl="0">
              <a:spcBef>
                <a:spcPts val="0"/>
              </a:spcBef>
              <a:buClr>
                <a:srgbClr val="F48414"/>
              </a:buClr>
              <a:buNone/>
              <a:defRPr b="1" sz="1400">
                <a:solidFill>
                  <a:srgbClr val="F48414"/>
                </a:solidFill>
              </a:defRPr>
            </a:lvl8pPr>
            <a:lvl9pPr indent="0" lvl="8" rtl="0">
              <a:spcBef>
                <a:spcPts val="0"/>
              </a:spcBef>
              <a:buClr>
                <a:srgbClr val="F48414"/>
              </a:buClr>
              <a:buNone/>
              <a:defRPr b="1" sz="1400">
                <a:solidFill>
                  <a:srgbClr val="F48414"/>
                </a:solidFill>
              </a:defRPr>
            </a:lvl9pPr>
          </a:lstStyle>
          <a:p/>
        </p:txBody>
      </p:sp>
      <p:sp>
        <p:nvSpPr>
          <p:cNvPr id="36" name="Shape 36"/>
          <p:cNvSpPr txBox="1"/>
          <p:nvPr>
            <p:ph idx="1" type="body"/>
          </p:nvPr>
        </p:nvSpPr>
        <p:spPr>
          <a:xfrm>
            <a:off x="166500" y="626550"/>
            <a:ext cx="4261800" cy="4031700"/>
          </a:xfrm>
          <a:prstGeom prst="rect">
            <a:avLst/>
          </a:prstGeom>
          <a:noFill/>
          <a:ln>
            <a:noFill/>
          </a:ln>
        </p:spPr>
        <p:txBody>
          <a:bodyPr anchorCtr="0" anchor="t" bIns="91425" lIns="91425" rIns="91425" tIns="91425"/>
          <a:lstStyle>
            <a:lvl1pPr indent="95250" lvl="0" marL="177800" marR="0" rtl="0" algn="l">
              <a:lnSpc>
                <a:spcPct val="115000"/>
              </a:lnSpc>
              <a:spcBef>
                <a:spcPts val="200"/>
              </a:spcBef>
              <a:spcAft>
                <a:spcPts val="0"/>
              </a:spcAft>
              <a:defRPr b="0" i="0" u="none" cap="none" strike="noStrike">
                <a:solidFill>
                  <a:schemeClr val="dk1"/>
                </a:solidFill>
              </a:defRPr>
            </a:lvl1pPr>
            <a:lvl2pPr indent="-25400" lvl="1" marL="520700" marR="0" rtl="0" algn="l">
              <a:lnSpc>
                <a:spcPct val="100000"/>
              </a:lnSpc>
              <a:spcBef>
                <a:spcPts val="0"/>
              </a:spcBef>
              <a:spcAft>
                <a:spcPts val="400"/>
              </a:spcAft>
              <a:defRPr b="0" i="0" u="none" cap="none" strike="noStrike">
                <a:solidFill>
                  <a:schemeClr val="dk1"/>
                </a:solidFill>
              </a:defRPr>
            </a:lvl2pPr>
            <a:lvl3pPr indent="-57150" lvl="2" marL="863600" marR="0" rtl="0" algn="l">
              <a:lnSpc>
                <a:spcPct val="100000"/>
              </a:lnSpc>
              <a:spcBef>
                <a:spcPts val="400"/>
              </a:spcBef>
              <a:spcAft>
                <a:spcPts val="400"/>
              </a:spcAft>
              <a:defRPr b="0" i="0" u="none" cap="none" strike="noStrike">
                <a:solidFill>
                  <a:schemeClr val="dk1"/>
                </a:solidFill>
              </a:defRPr>
            </a:lvl3pPr>
            <a:lvl4pPr indent="-76200" lvl="3" marL="1206500" marR="0" rtl="0" algn="l">
              <a:lnSpc>
                <a:spcPct val="100000"/>
              </a:lnSpc>
              <a:spcBef>
                <a:spcPts val="400"/>
              </a:spcBef>
              <a:spcAft>
                <a:spcPts val="400"/>
              </a:spcAft>
              <a:defRPr b="0" i="0" u="none" cap="none" strike="noStrike">
                <a:solidFill>
                  <a:schemeClr val="dk1"/>
                </a:solidFill>
              </a:defRPr>
            </a:lvl4pPr>
            <a:lvl5pPr indent="-76200" lvl="4" marL="1549400" marR="0" rtl="0" algn="l">
              <a:lnSpc>
                <a:spcPct val="100000"/>
              </a:lnSpc>
              <a:spcBef>
                <a:spcPts val="400"/>
              </a:spcBef>
              <a:spcAft>
                <a:spcPts val="400"/>
              </a:spcAft>
              <a:defRPr b="0" i="0" u="none" cap="none" strike="noStrike">
                <a:solidFill>
                  <a:schemeClr val="dk1"/>
                </a:solidFill>
              </a:defRPr>
            </a:lvl5pPr>
            <a:lvl6pPr indent="0" lvl="5" marL="1892300" marR="0" rtl="0" algn="l">
              <a:lnSpc>
                <a:spcPct val="90000"/>
              </a:lnSpc>
              <a:spcBef>
                <a:spcPts val="400"/>
              </a:spcBef>
              <a:spcAft>
                <a:spcPts val="400"/>
              </a:spcAft>
              <a:defRPr b="0" i="0" u="none" cap="none" strike="noStrike">
                <a:solidFill>
                  <a:schemeClr val="dk1"/>
                </a:solidFill>
              </a:defRPr>
            </a:lvl6pPr>
            <a:lvl7pPr indent="0" lvl="6" marL="2235200" marR="0" rtl="0" algn="l">
              <a:lnSpc>
                <a:spcPct val="90000"/>
              </a:lnSpc>
              <a:spcBef>
                <a:spcPts val="400"/>
              </a:spcBef>
              <a:spcAft>
                <a:spcPts val="400"/>
              </a:spcAft>
              <a:defRPr b="0" i="0" u="none" cap="none" strike="noStrike">
                <a:solidFill>
                  <a:schemeClr val="dk1"/>
                </a:solidFill>
              </a:defRPr>
            </a:lvl7pPr>
            <a:lvl8pPr indent="0" lvl="7" marL="2578100" marR="0" rtl="0" algn="l">
              <a:lnSpc>
                <a:spcPct val="90000"/>
              </a:lnSpc>
              <a:spcBef>
                <a:spcPts val="400"/>
              </a:spcBef>
              <a:spcAft>
                <a:spcPts val="400"/>
              </a:spcAft>
              <a:defRPr b="0" i="0" u="none" cap="none" strike="noStrike">
                <a:solidFill>
                  <a:schemeClr val="dk1"/>
                </a:solidFill>
              </a:defRPr>
            </a:lvl8pPr>
            <a:lvl9pPr indent="0" lvl="8" marL="2921000" marR="0" rtl="0" algn="l">
              <a:lnSpc>
                <a:spcPct val="90000"/>
              </a:lnSpc>
              <a:spcBef>
                <a:spcPts val="400"/>
              </a:spcBef>
              <a:spcAft>
                <a:spcPts val="400"/>
              </a:spcAft>
              <a:defRPr b="0" i="0" u="none" cap="none" strike="noStrike">
                <a:solidFill>
                  <a:schemeClr val="dk1"/>
                </a:solidFill>
              </a:defRPr>
            </a:lvl9pPr>
          </a:lstStyle>
          <a:p/>
        </p:txBody>
      </p:sp>
      <p:sp>
        <p:nvSpPr>
          <p:cNvPr id="37" name="Shape 37"/>
          <p:cNvSpPr txBox="1"/>
          <p:nvPr>
            <p:ph idx="2" type="body"/>
          </p:nvPr>
        </p:nvSpPr>
        <p:spPr>
          <a:xfrm>
            <a:off x="4675497" y="626550"/>
            <a:ext cx="4261800" cy="4031700"/>
          </a:xfrm>
          <a:prstGeom prst="rect">
            <a:avLst/>
          </a:prstGeom>
          <a:noFill/>
          <a:ln>
            <a:noFill/>
          </a:ln>
        </p:spPr>
        <p:txBody>
          <a:bodyPr anchorCtr="0" anchor="t" bIns="91425" lIns="91425" rIns="91425" tIns="91425"/>
          <a:lstStyle>
            <a:lvl1pPr indent="95250" lvl="0" marL="177800" marR="0" rtl="0" algn="l">
              <a:lnSpc>
                <a:spcPct val="115000"/>
              </a:lnSpc>
              <a:spcBef>
                <a:spcPts val="200"/>
              </a:spcBef>
              <a:spcAft>
                <a:spcPts val="0"/>
              </a:spcAft>
              <a:defRPr b="0" i="0" u="none" cap="none" strike="noStrike">
                <a:solidFill>
                  <a:schemeClr val="dk1"/>
                </a:solidFill>
              </a:defRPr>
            </a:lvl1pPr>
            <a:lvl2pPr indent="-25400" lvl="1" marL="520700" marR="0" rtl="0" algn="l">
              <a:lnSpc>
                <a:spcPct val="100000"/>
              </a:lnSpc>
              <a:spcBef>
                <a:spcPts val="0"/>
              </a:spcBef>
              <a:spcAft>
                <a:spcPts val="400"/>
              </a:spcAft>
              <a:defRPr b="0" i="0" u="none" cap="none" strike="noStrike">
                <a:solidFill>
                  <a:schemeClr val="dk1"/>
                </a:solidFill>
              </a:defRPr>
            </a:lvl2pPr>
            <a:lvl3pPr indent="-57150" lvl="2" marL="863600" marR="0" rtl="0" algn="l">
              <a:lnSpc>
                <a:spcPct val="100000"/>
              </a:lnSpc>
              <a:spcBef>
                <a:spcPts val="400"/>
              </a:spcBef>
              <a:spcAft>
                <a:spcPts val="400"/>
              </a:spcAft>
              <a:defRPr b="0" i="0" u="none" cap="none" strike="noStrike">
                <a:solidFill>
                  <a:schemeClr val="dk1"/>
                </a:solidFill>
              </a:defRPr>
            </a:lvl3pPr>
            <a:lvl4pPr indent="-76200" lvl="3" marL="1206500" marR="0" rtl="0" algn="l">
              <a:lnSpc>
                <a:spcPct val="100000"/>
              </a:lnSpc>
              <a:spcBef>
                <a:spcPts val="400"/>
              </a:spcBef>
              <a:spcAft>
                <a:spcPts val="400"/>
              </a:spcAft>
              <a:defRPr b="0" i="0" u="none" cap="none" strike="noStrike">
                <a:solidFill>
                  <a:schemeClr val="dk1"/>
                </a:solidFill>
              </a:defRPr>
            </a:lvl4pPr>
            <a:lvl5pPr indent="-76200" lvl="4" marL="1549400" marR="0" rtl="0" algn="l">
              <a:lnSpc>
                <a:spcPct val="100000"/>
              </a:lnSpc>
              <a:spcBef>
                <a:spcPts val="400"/>
              </a:spcBef>
              <a:spcAft>
                <a:spcPts val="400"/>
              </a:spcAft>
              <a:defRPr b="0" i="0" u="none" cap="none" strike="noStrike">
                <a:solidFill>
                  <a:schemeClr val="dk1"/>
                </a:solidFill>
              </a:defRPr>
            </a:lvl5pPr>
            <a:lvl6pPr indent="0" lvl="5" marL="1892300" marR="0" rtl="0" algn="l">
              <a:lnSpc>
                <a:spcPct val="90000"/>
              </a:lnSpc>
              <a:spcBef>
                <a:spcPts val="400"/>
              </a:spcBef>
              <a:spcAft>
                <a:spcPts val="400"/>
              </a:spcAft>
              <a:defRPr b="0" i="0" u="none" cap="none" strike="noStrike">
                <a:solidFill>
                  <a:schemeClr val="dk1"/>
                </a:solidFill>
              </a:defRPr>
            </a:lvl6pPr>
            <a:lvl7pPr indent="0" lvl="6" marL="2235200" marR="0" rtl="0" algn="l">
              <a:lnSpc>
                <a:spcPct val="90000"/>
              </a:lnSpc>
              <a:spcBef>
                <a:spcPts val="400"/>
              </a:spcBef>
              <a:spcAft>
                <a:spcPts val="400"/>
              </a:spcAft>
              <a:defRPr b="0" i="0" u="none" cap="none" strike="noStrike">
                <a:solidFill>
                  <a:schemeClr val="dk1"/>
                </a:solidFill>
              </a:defRPr>
            </a:lvl7pPr>
            <a:lvl8pPr indent="0" lvl="7" marL="2578100" marR="0" rtl="0" algn="l">
              <a:lnSpc>
                <a:spcPct val="90000"/>
              </a:lnSpc>
              <a:spcBef>
                <a:spcPts val="400"/>
              </a:spcBef>
              <a:spcAft>
                <a:spcPts val="400"/>
              </a:spcAft>
              <a:defRPr b="0" i="0" u="none" cap="none" strike="noStrike">
                <a:solidFill>
                  <a:schemeClr val="dk1"/>
                </a:solidFill>
              </a:defRPr>
            </a:lvl8pPr>
            <a:lvl9pPr indent="0" lvl="8" marL="2921000" marR="0" rtl="0" algn="l">
              <a:lnSpc>
                <a:spcPct val="90000"/>
              </a:lnSpc>
              <a:spcBef>
                <a:spcPts val="400"/>
              </a:spcBef>
              <a:spcAft>
                <a:spcPts val="400"/>
              </a:spcAft>
              <a:defRPr b="0" i="0" u="none" cap="none" strike="noStrike">
                <a:solidFill>
                  <a:schemeClr val="dk1"/>
                </a:solidFill>
              </a:defRPr>
            </a:lvl9pPr>
          </a:lstStyle>
          <a:p/>
        </p:txBody>
      </p:sp>
      <p:sp>
        <p:nvSpPr>
          <p:cNvPr id="38" name="Shape 38"/>
          <p:cNvSpPr/>
          <p:nvPr/>
        </p:nvSpPr>
        <p:spPr>
          <a:xfrm>
            <a:off x="-74077" y="5083337"/>
            <a:ext cx="9276000" cy="78000"/>
          </a:xfrm>
          <a:prstGeom prst="rect">
            <a:avLst/>
          </a:prstGeom>
          <a:solidFill>
            <a:srgbClr val="3FA9F5"/>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39" name="Shape 39"/>
          <p:cNvSpPr txBox="1"/>
          <p:nvPr/>
        </p:nvSpPr>
        <p:spPr>
          <a:xfrm>
            <a:off x="7420800" y="4614225"/>
            <a:ext cx="1723200" cy="420900"/>
          </a:xfrm>
          <a:prstGeom prst="rect">
            <a:avLst/>
          </a:prstGeom>
          <a:noFill/>
          <a:ln>
            <a:noFill/>
          </a:ln>
        </p:spPr>
        <p:txBody>
          <a:bodyPr anchorCtr="0" anchor="b" bIns="91425" lIns="91425" rIns="91425" tIns="91425">
            <a:noAutofit/>
          </a:bodyPr>
          <a:lstStyle/>
          <a:p>
            <a:pPr lvl="0" rtl="0">
              <a:spcBef>
                <a:spcPts val="0"/>
              </a:spcBef>
              <a:buNone/>
            </a:pPr>
            <a:r>
              <a:rPr lang="en-GB" sz="700">
                <a:latin typeface="Questrial"/>
                <a:ea typeface="Questrial"/>
                <a:cs typeface="Questrial"/>
                <a:sym typeface="Questrial"/>
              </a:rPr>
              <a:t>ENGINEERS AND DEVICES</a:t>
            </a:r>
            <a:br>
              <a:rPr lang="en-GB" sz="700">
                <a:latin typeface="Questrial"/>
                <a:ea typeface="Questrial"/>
                <a:cs typeface="Questrial"/>
                <a:sym typeface="Questrial"/>
              </a:rPr>
            </a:br>
            <a:r>
              <a:rPr lang="en-GB" sz="700">
                <a:latin typeface="Questrial"/>
                <a:ea typeface="Questrial"/>
                <a:cs typeface="Questrial"/>
                <a:sym typeface="Questrial"/>
              </a:rPr>
              <a:t>WORKING TOGETHER</a:t>
            </a:r>
          </a:p>
        </p:txBody>
      </p:sp>
      <p:pic>
        <p:nvPicPr>
          <p:cNvPr descr="LinaroConnect-Logo-LAS16_standard.png" id="40" name="Shape 40"/>
          <p:cNvPicPr preferRelativeResize="0"/>
          <p:nvPr/>
        </p:nvPicPr>
        <p:blipFill>
          <a:blip r:embed="rId3">
            <a:alphaModFix/>
          </a:blip>
          <a:stretch>
            <a:fillRect/>
          </a:stretch>
        </p:blipFill>
        <p:spPr>
          <a:xfrm>
            <a:off x="6465366" y="4605525"/>
            <a:ext cx="1064159" cy="4999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1" name="Shape 41"/>
        <p:cNvGrpSpPr/>
        <p:nvPr/>
      </p:nvGrpSpPr>
      <p:grpSpPr>
        <a:xfrm>
          <a:off x="0" y="0"/>
          <a:ext cx="0" cy="0"/>
          <a:chOff x="0" y="0"/>
          <a:chExt cx="0" cy="0"/>
        </a:xfrm>
      </p:grpSpPr>
      <p:pic>
        <p:nvPicPr>
          <p:cNvPr id="42" name="Shape 42"/>
          <p:cNvPicPr preferRelativeResize="0"/>
          <p:nvPr/>
        </p:nvPicPr>
        <p:blipFill rotWithShape="1">
          <a:blip r:embed="rId2">
            <a:alphaModFix amt="10000"/>
          </a:blip>
          <a:srcRect b="10112" l="0" r="0" t="0"/>
          <a:stretch/>
        </p:blipFill>
        <p:spPr>
          <a:xfrm>
            <a:off x="-31678" y="4732614"/>
            <a:ext cx="2298549" cy="349159"/>
          </a:xfrm>
          <a:prstGeom prst="rect">
            <a:avLst/>
          </a:prstGeom>
          <a:noFill/>
          <a:ln>
            <a:noFill/>
          </a:ln>
        </p:spPr>
      </p:pic>
      <p:sp>
        <p:nvSpPr>
          <p:cNvPr id="43" name="Shape 43"/>
          <p:cNvSpPr txBox="1"/>
          <p:nvPr>
            <p:ph type="title"/>
          </p:nvPr>
        </p:nvSpPr>
        <p:spPr>
          <a:xfrm>
            <a:off x="166500" y="159543"/>
            <a:ext cx="8699400" cy="560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None/>
              <a:defRPr i="0" u="none" cap="none" strike="noStrike"/>
            </a:lvl1pPr>
            <a:lvl2pPr indent="0" lvl="1" rtl="0">
              <a:spcBef>
                <a:spcPts val="0"/>
              </a:spcBef>
              <a:buClr>
                <a:srgbClr val="F48414"/>
              </a:buClr>
              <a:buFont typeface="Questrial"/>
              <a:buNone/>
              <a:defRPr b="1" sz="1400">
                <a:solidFill>
                  <a:srgbClr val="F48414"/>
                </a:solidFill>
                <a:latin typeface="Questrial"/>
                <a:ea typeface="Questrial"/>
                <a:cs typeface="Questrial"/>
                <a:sym typeface="Questrial"/>
              </a:defRPr>
            </a:lvl2pPr>
            <a:lvl3pPr indent="0" lvl="2" rtl="0">
              <a:spcBef>
                <a:spcPts val="0"/>
              </a:spcBef>
              <a:buClr>
                <a:srgbClr val="F48414"/>
              </a:buClr>
              <a:buFont typeface="Questrial"/>
              <a:buNone/>
              <a:defRPr b="1" sz="1400">
                <a:solidFill>
                  <a:srgbClr val="F48414"/>
                </a:solidFill>
                <a:latin typeface="Questrial"/>
                <a:ea typeface="Questrial"/>
                <a:cs typeface="Questrial"/>
                <a:sym typeface="Questrial"/>
              </a:defRPr>
            </a:lvl3pPr>
            <a:lvl4pPr indent="0" lvl="3" rtl="0">
              <a:spcBef>
                <a:spcPts val="0"/>
              </a:spcBef>
              <a:buClr>
                <a:srgbClr val="F48414"/>
              </a:buClr>
              <a:buFont typeface="Questrial"/>
              <a:buNone/>
              <a:defRPr b="1" sz="1400">
                <a:solidFill>
                  <a:srgbClr val="F48414"/>
                </a:solidFill>
                <a:latin typeface="Questrial"/>
                <a:ea typeface="Questrial"/>
                <a:cs typeface="Questrial"/>
                <a:sym typeface="Questrial"/>
              </a:defRPr>
            </a:lvl4pPr>
            <a:lvl5pPr indent="0" lvl="4" rtl="0">
              <a:spcBef>
                <a:spcPts val="0"/>
              </a:spcBef>
              <a:buClr>
                <a:srgbClr val="F48414"/>
              </a:buClr>
              <a:buFont typeface="Questrial"/>
              <a:buNone/>
              <a:defRPr b="1" sz="1400">
                <a:solidFill>
                  <a:srgbClr val="F48414"/>
                </a:solidFill>
                <a:latin typeface="Questrial"/>
                <a:ea typeface="Questrial"/>
                <a:cs typeface="Questrial"/>
                <a:sym typeface="Questrial"/>
              </a:defRPr>
            </a:lvl5pPr>
            <a:lvl6pPr indent="0" lvl="5" rtl="0">
              <a:spcBef>
                <a:spcPts val="0"/>
              </a:spcBef>
              <a:buClr>
                <a:srgbClr val="F48414"/>
              </a:buClr>
              <a:buFont typeface="Questrial"/>
              <a:buNone/>
              <a:defRPr b="1" sz="1400">
                <a:solidFill>
                  <a:srgbClr val="F48414"/>
                </a:solidFill>
                <a:latin typeface="Questrial"/>
                <a:ea typeface="Questrial"/>
                <a:cs typeface="Questrial"/>
                <a:sym typeface="Questrial"/>
              </a:defRPr>
            </a:lvl6pPr>
            <a:lvl7pPr indent="0" lvl="6" rtl="0">
              <a:spcBef>
                <a:spcPts val="0"/>
              </a:spcBef>
              <a:buClr>
                <a:srgbClr val="F48414"/>
              </a:buClr>
              <a:buFont typeface="Questrial"/>
              <a:buNone/>
              <a:defRPr b="1" sz="1400">
                <a:solidFill>
                  <a:srgbClr val="F48414"/>
                </a:solidFill>
                <a:latin typeface="Questrial"/>
                <a:ea typeface="Questrial"/>
                <a:cs typeface="Questrial"/>
                <a:sym typeface="Questrial"/>
              </a:defRPr>
            </a:lvl7pPr>
            <a:lvl8pPr indent="0" lvl="7" rtl="0">
              <a:spcBef>
                <a:spcPts val="0"/>
              </a:spcBef>
              <a:buClr>
                <a:srgbClr val="F48414"/>
              </a:buClr>
              <a:buFont typeface="Questrial"/>
              <a:buNone/>
              <a:defRPr b="1" sz="1400">
                <a:solidFill>
                  <a:srgbClr val="F48414"/>
                </a:solidFill>
                <a:latin typeface="Questrial"/>
                <a:ea typeface="Questrial"/>
                <a:cs typeface="Questrial"/>
                <a:sym typeface="Questrial"/>
              </a:defRPr>
            </a:lvl8pPr>
            <a:lvl9pPr indent="0" lvl="8" rtl="0">
              <a:spcBef>
                <a:spcPts val="0"/>
              </a:spcBef>
              <a:buClr>
                <a:srgbClr val="F48414"/>
              </a:buClr>
              <a:buFont typeface="Questrial"/>
              <a:buNone/>
              <a:defRPr b="1" sz="1400">
                <a:solidFill>
                  <a:srgbClr val="F48414"/>
                </a:solidFill>
                <a:latin typeface="Questrial"/>
                <a:ea typeface="Questrial"/>
                <a:cs typeface="Questrial"/>
                <a:sym typeface="Questrial"/>
              </a:defRPr>
            </a:lvl9pPr>
          </a:lstStyle>
          <a:p/>
        </p:txBody>
      </p:sp>
      <p:cxnSp>
        <p:nvCxnSpPr>
          <p:cNvPr id="44" name="Shape 44"/>
          <p:cNvCxnSpPr/>
          <p:nvPr/>
        </p:nvCxnSpPr>
        <p:spPr>
          <a:xfrm>
            <a:off x="7465488" y="4682675"/>
            <a:ext cx="0" cy="358500"/>
          </a:xfrm>
          <a:prstGeom prst="straightConnector1">
            <a:avLst/>
          </a:prstGeom>
          <a:noFill/>
          <a:ln cap="flat" cmpd="sng" w="9525">
            <a:solidFill>
              <a:srgbClr val="EFEFEF"/>
            </a:solidFill>
            <a:prstDash val="solid"/>
            <a:round/>
            <a:headEnd len="lg" w="lg" type="none"/>
            <a:tailEnd len="lg" w="lg" type="none"/>
          </a:ln>
        </p:spPr>
      </p:cxnSp>
      <p:sp>
        <p:nvSpPr>
          <p:cNvPr id="45" name="Shape 45"/>
          <p:cNvSpPr/>
          <p:nvPr/>
        </p:nvSpPr>
        <p:spPr>
          <a:xfrm>
            <a:off x="-74077" y="5083337"/>
            <a:ext cx="9276000" cy="78000"/>
          </a:xfrm>
          <a:prstGeom prst="rect">
            <a:avLst/>
          </a:prstGeom>
          <a:solidFill>
            <a:srgbClr val="3FA9F5"/>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46" name="Shape 46"/>
          <p:cNvSpPr txBox="1"/>
          <p:nvPr/>
        </p:nvSpPr>
        <p:spPr>
          <a:xfrm>
            <a:off x="7420800" y="4614225"/>
            <a:ext cx="1723200" cy="420900"/>
          </a:xfrm>
          <a:prstGeom prst="rect">
            <a:avLst/>
          </a:prstGeom>
          <a:noFill/>
          <a:ln>
            <a:noFill/>
          </a:ln>
        </p:spPr>
        <p:txBody>
          <a:bodyPr anchorCtr="0" anchor="b" bIns="91425" lIns="91425" rIns="91425" tIns="91425">
            <a:noAutofit/>
          </a:bodyPr>
          <a:lstStyle/>
          <a:p>
            <a:pPr lvl="0" rtl="0">
              <a:spcBef>
                <a:spcPts val="0"/>
              </a:spcBef>
              <a:buNone/>
            </a:pPr>
            <a:r>
              <a:rPr lang="en-GB" sz="700">
                <a:latin typeface="Questrial"/>
                <a:ea typeface="Questrial"/>
                <a:cs typeface="Questrial"/>
                <a:sym typeface="Questrial"/>
              </a:rPr>
              <a:t>ENGINEERS AND DEVICES</a:t>
            </a:r>
            <a:br>
              <a:rPr lang="en-GB" sz="700">
                <a:latin typeface="Questrial"/>
                <a:ea typeface="Questrial"/>
                <a:cs typeface="Questrial"/>
                <a:sym typeface="Questrial"/>
              </a:rPr>
            </a:br>
            <a:r>
              <a:rPr lang="en-GB" sz="700">
                <a:latin typeface="Questrial"/>
                <a:ea typeface="Questrial"/>
                <a:cs typeface="Questrial"/>
                <a:sym typeface="Questrial"/>
              </a:rPr>
              <a:t>WORKING TOGETHER</a:t>
            </a:r>
          </a:p>
        </p:txBody>
      </p:sp>
      <p:pic>
        <p:nvPicPr>
          <p:cNvPr descr="LinaroConnect-Logo-LAS16_standard.png" id="47" name="Shape 47"/>
          <p:cNvPicPr preferRelativeResize="0"/>
          <p:nvPr/>
        </p:nvPicPr>
        <p:blipFill>
          <a:blip r:embed="rId3">
            <a:alphaModFix/>
          </a:blip>
          <a:stretch>
            <a:fillRect/>
          </a:stretch>
        </p:blipFill>
        <p:spPr>
          <a:xfrm>
            <a:off x="6465366" y="4605525"/>
            <a:ext cx="1064159" cy="49995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END">
    <p:spTree>
      <p:nvGrpSpPr>
        <p:cNvPr id="49" name="Shape 49"/>
        <p:cNvGrpSpPr/>
        <p:nvPr/>
      </p:nvGrpSpPr>
      <p:grpSpPr>
        <a:xfrm>
          <a:off x="0" y="0"/>
          <a:ext cx="0" cy="0"/>
          <a:chOff x="0" y="0"/>
          <a:chExt cx="0" cy="0"/>
        </a:xfrm>
      </p:grpSpPr>
      <p:pic>
        <p:nvPicPr>
          <p:cNvPr id="50" name="Shape 50"/>
          <p:cNvPicPr preferRelativeResize="0"/>
          <p:nvPr/>
        </p:nvPicPr>
        <p:blipFill rotWithShape="1">
          <a:blip r:embed="rId2">
            <a:alphaModFix/>
          </a:blip>
          <a:srcRect b="0" l="4170" r="2319" t="0"/>
          <a:stretch/>
        </p:blipFill>
        <p:spPr>
          <a:xfrm>
            <a:off x="-42250" y="-46575"/>
            <a:ext cx="9196599" cy="5143500"/>
          </a:xfrm>
          <a:prstGeom prst="rect">
            <a:avLst/>
          </a:prstGeom>
          <a:noFill/>
          <a:ln>
            <a:noFill/>
          </a:ln>
        </p:spPr>
      </p:pic>
      <p:pic>
        <p:nvPicPr>
          <p:cNvPr id="51" name="Shape 51"/>
          <p:cNvPicPr preferRelativeResize="0"/>
          <p:nvPr/>
        </p:nvPicPr>
        <p:blipFill>
          <a:blip r:embed="rId3">
            <a:alphaModFix/>
          </a:blip>
          <a:stretch>
            <a:fillRect/>
          </a:stretch>
        </p:blipFill>
        <p:spPr>
          <a:xfrm>
            <a:off x="2587" y="3028078"/>
            <a:ext cx="9144001" cy="2061449"/>
          </a:xfrm>
          <a:prstGeom prst="rect">
            <a:avLst/>
          </a:prstGeom>
          <a:noFill/>
          <a:ln>
            <a:noFill/>
          </a:ln>
        </p:spPr>
      </p:pic>
      <p:pic>
        <p:nvPicPr>
          <p:cNvPr id="52" name="Shape 52"/>
          <p:cNvPicPr preferRelativeResize="0"/>
          <p:nvPr/>
        </p:nvPicPr>
        <p:blipFill rotWithShape="1">
          <a:blip r:embed="rId4">
            <a:alphaModFix/>
          </a:blip>
          <a:srcRect b="0" l="0" r="0" t="0"/>
          <a:stretch/>
        </p:blipFill>
        <p:spPr>
          <a:xfrm>
            <a:off x="1713487" y="4246445"/>
            <a:ext cx="5523825" cy="933449"/>
          </a:xfrm>
          <a:prstGeom prst="rect">
            <a:avLst/>
          </a:prstGeom>
          <a:noFill/>
          <a:ln>
            <a:noFill/>
          </a:ln>
        </p:spPr>
      </p:pic>
      <p:pic>
        <p:nvPicPr>
          <p:cNvPr id="53" name="Shape 53"/>
          <p:cNvPicPr preferRelativeResize="0"/>
          <p:nvPr/>
        </p:nvPicPr>
        <p:blipFill>
          <a:blip r:embed="rId5">
            <a:alphaModFix/>
          </a:blip>
          <a:stretch>
            <a:fillRect/>
          </a:stretch>
        </p:blipFill>
        <p:spPr>
          <a:xfrm>
            <a:off x="3201224" y="159924"/>
            <a:ext cx="2741551" cy="1285099"/>
          </a:xfrm>
          <a:prstGeom prst="rect">
            <a:avLst/>
          </a:prstGeom>
          <a:noFill/>
          <a:ln>
            <a:noFill/>
          </a:ln>
        </p:spPr>
      </p:pic>
      <p:sp>
        <p:nvSpPr>
          <p:cNvPr id="54" name="Shape 54"/>
          <p:cNvSpPr txBox="1"/>
          <p:nvPr>
            <p:ph type="ctrTitle"/>
          </p:nvPr>
        </p:nvSpPr>
        <p:spPr>
          <a:xfrm>
            <a:off x="27150" y="689375"/>
            <a:ext cx="9089700" cy="17907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rgbClr val="FFFFFF"/>
              </a:buClr>
              <a:buSzPct val="100000"/>
              <a:buNone/>
              <a:defRPr b="0" i="0" sz="3000" u="none" cap="none" strike="noStrike">
                <a:solidFill>
                  <a:srgbClr val="FFFFFF"/>
                </a:solidFill>
              </a:defRPr>
            </a:lvl1pPr>
            <a:lvl2pPr indent="0" lvl="1" rtl="0" algn="ctr">
              <a:spcBef>
                <a:spcPts val="0"/>
              </a:spcBef>
              <a:buClr>
                <a:srgbClr val="FFFFFF"/>
              </a:buClr>
              <a:buFont typeface="Questrial"/>
              <a:buNone/>
              <a:defRPr b="1" sz="1400">
                <a:solidFill>
                  <a:srgbClr val="FFFFFF"/>
                </a:solidFill>
                <a:latin typeface="Questrial"/>
                <a:ea typeface="Questrial"/>
                <a:cs typeface="Questrial"/>
                <a:sym typeface="Questrial"/>
              </a:defRPr>
            </a:lvl2pPr>
            <a:lvl3pPr indent="0" lvl="2" rtl="0" algn="ctr">
              <a:spcBef>
                <a:spcPts val="0"/>
              </a:spcBef>
              <a:buClr>
                <a:srgbClr val="FFFFFF"/>
              </a:buClr>
              <a:buFont typeface="Questrial"/>
              <a:buNone/>
              <a:defRPr b="1" sz="1400">
                <a:solidFill>
                  <a:srgbClr val="FFFFFF"/>
                </a:solidFill>
                <a:latin typeface="Questrial"/>
                <a:ea typeface="Questrial"/>
                <a:cs typeface="Questrial"/>
                <a:sym typeface="Questrial"/>
              </a:defRPr>
            </a:lvl3pPr>
            <a:lvl4pPr indent="0" lvl="3" rtl="0" algn="ctr">
              <a:spcBef>
                <a:spcPts val="0"/>
              </a:spcBef>
              <a:buClr>
                <a:srgbClr val="FFFFFF"/>
              </a:buClr>
              <a:buFont typeface="Questrial"/>
              <a:buNone/>
              <a:defRPr b="1" sz="1400">
                <a:solidFill>
                  <a:srgbClr val="FFFFFF"/>
                </a:solidFill>
                <a:latin typeface="Questrial"/>
                <a:ea typeface="Questrial"/>
                <a:cs typeface="Questrial"/>
                <a:sym typeface="Questrial"/>
              </a:defRPr>
            </a:lvl4pPr>
            <a:lvl5pPr indent="0" lvl="4" rtl="0" algn="ctr">
              <a:spcBef>
                <a:spcPts val="0"/>
              </a:spcBef>
              <a:buClr>
                <a:srgbClr val="FFFFFF"/>
              </a:buClr>
              <a:buFont typeface="Questrial"/>
              <a:buNone/>
              <a:defRPr b="1" sz="1400">
                <a:solidFill>
                  <a:srgbClr val="FFFFFF"/>
                </a:solidFill>
                <a:latin typeface="Questrial"/>
                <a:ea typeface="Questrial"/>
                <a:cs typeface="Questrial"/>
                <a:sym typeface="Questrial"/>
              </a:defRPr>
            </a:lvl5pPr>
            <a:lvl6pPr indent="0" lvl="5" rtl="0" algn="ctr">
              <a:spcBef>
                <a:spcPts val="0"/>
              </a:spcBef>
              <a:buClr>
                <a:srgbClr val="FFFFFF"/>
              </a:buClr>
              <a:buFont typeface="Questrial"/>
              <a:buNone/>
              <a:defRPr b="1" sz="1400">
                <a:solidFill>
                  <a:srgbClr val="FFFFFF"/>
                </a:solidFill>
                <a:latin typeface="Questrial"/>
                <a:ea typeface="Questrial"/>
                <a:cs typeface="Questrial"/>
                <a:sym typeface="Questrial"/>
              </a:defRPr>
            </a:lvl6pPr>
            <a:lvl7pPr indent="0" lvl="6" rtl="0" algn="ctr">
              <a:spcBef>
                <a:spcPts val="0"/>
              </a:spcBef>
              <a:buClr>
                <a:srgbClr val="FFFFFF"/>
              </a:buClr>
              <a:buFont typeface="Questrial"/>
              <a:buNone/>
              <a:defRPr b="1" sz="1400">
                <a:solidFill>
                  <a:srgbClr val="FFFFFF"/>
                </a:solidFill>
                <a:latin typeface="Questrial"/>
                <a:ea typeface="Questrial"/>
                <a:cs typeface="Questrial"/>
                <a:sym typeface="Questrial"/>
              </a:defRPr>
            </a:lvl7pPr>
            <a:lvl8pPr indent="0" lvl="7" rtl="0" algn="ctr">
              <a:spcBef>
                <a:spcPts val="0"/>
              </a:spcBef>
              <a:buClr>
                <a:srgbClr val="FFFFFF"/>
              </a:buClr>
              <a:buFont typeface="Questrial"/>
              <a:buNone/>
              <a:defRPr b="1" sz="1400">
                <a:solidFill>
                  <a:srgbClr val="FFFFFF"/>
                </a:solidFill>
                <a:latin typeface="Questrial"/>
                <a:ea typeface="Questrial"/>
                <a:cs typeface="Questrial"/>
                <a:sym typeface="Questrial"/>
              </a:defRPr>
            </a:lvl8pPr>
            <a:lvl9pPr indent="0" lvl="8" rtl="0" algn="ctr">
              <a:spcBef>
                <a:spcPts val="0"/>
              </a:spcBef>
              <a:buClr>
                <a:srgbClr val="FFFFFF"/>
              </a:buClr>
              <a:buFont typeface="Questrial"/>
              <a:buNone/>
              <a:defRPr b="1" sz="1400">
                <a:solidFill>
                  <a:srgbClr val="FFFFFF"/>
                </a:solidFill>
                <a:latin typeface="Questrial"/>
                <a:ea typeface="Questrial"/>
                <a:cs typeface="Questrial"/>
                <a:sym typeface="Questrial"/>
              </a:defRPr>
            </a:lvl9pPr>
          </a:lstStyle>
          <a:p/>
        </p:txBody>
      </p:sp>
      <p:sp>
        <p:nvSpPr>
          <p:cNvPr id="55" name="Shape 55"/>
          <p:cNvSpPr txBox="1"/>
          <p:nvPr>
            <p:ph idx="1" type="subTitle"/>
          </p:nvPr>
        </p:nvSpPr>
        <p:spPr>
          <a:xfrm>
            <a:off x="27150" y="2513449"/>
            <a:ext cx="9089700" cy="1241699"/>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rgbClr val="FFFFFF"/>
              </a:buClr>
              <a:buNone/>
              <a:defRPr b="0" i="0" sz="1800" u="none" cap="none" strike="noStrike">
                <a:solidFill>
                  <a:srgbClr val="FFFFFF"/>
                </a:solidFill>
              </a:defRPr>
            </a:lvl1pPr>
            <a:lvl2pPr indent="0" lvl="1" marL="342900" marR="0" rtl="0" algn="ctr">
              <a:lnSpc>
                <a:spcPct val="100000"/>
              </a:lnSpc>
              <a:spcBef>
                <a:spcPts val="400"/>
              </a:spcBef>
              <a:spcAft>
                <a:spcPts val="0"/>
              </a:spcAft>
              <a:buClr>
                <a:srgbClr val="FFFFFF"/>
              </a:buClr>
              <a:buFont typeface="Arial"/>
              <a:buNone/>
              <a:defRPr b="0" i="0" sz="1500" u="none" cap="none" strike="noStrike">
                <a:solidFill>
                  <a:srgbClr val="FFFFFF"/>
                </a:solidFill>
                <a:latin typeface="Calibri"/>
                <a:ea typeface="Calibri"/>
                <a:cs typeface="Calibri"/>
                <a:sym typeface="Calibri"/>
              </a:defRPr>
            </a:lvl2pPr>
            <a:lvl3pPr indent="0" lvl="2" marL="685800" marR="0" rtl="0" algn="ctr">
              <a:lnSpc>
                <a:spcPct val="100000"/>
              </a:lnSpc>
              <a:spcBef>
                <a:spcPts val="400"/>
              </a:spcBef>
              <a:spcAft>
                <a:spcPts val="0"/>
              </a:spcAft>
              <a:buClr>
                <a:srgbClr val="FFFFFF"/>
              </a:buClr>
              <a:buFont typeface="Arial"/>
              <a:buNone/>
              <a:defRPr b="0" i="0" sz="1400" u="none" cap="none" strike="noStrike">
                <a:solidFill>
                  <a:srgbClr val="FFFFFF"/>
                </a:solidFill>
                <a:latin typeface="Calibri"/>
                <a:ea typeface="Calibri"/>
                <a:cs typeface="Calibri"/>
                <a:sym typeface="Calibri"/>
              </a:defRPr>
            </a:lvl3pPr>
            <a:lvl4pPr indent="0" lvl="3" marL="1028700" marR="0" rtl="0" algn="ctr">
              <a:lnSpc>
                <a:spcPct val="10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4pPr>
            <a:lvl5pPr indent="0" lvl="4" marL="1371600" marR="0" rtl="0" algn="ctr">
              <a:lnSpc>
                <a:spcPct val="10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5pPr>
            <a:lvl6pPr indent="0" lvl="5" marL="17145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6pPr>
            <a:lvl7pPr indent="0" lvl="6" marL="20574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7pPr>
            <a:lvl8pPr indent="0" lvl="7" marL="24003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8pPr>
            <a:lvl9pPr indent="0" lvl="8" marL="2743200" marR="0" rtl="0" algn="ctr">
              <a:lnSpc>
                <a:spcPct val="90000"/>
              </a:lnSpc>
              <a:spcBef>
                <a:spcPts val="400"/>
              </a:spcBef>
              <a:spcAft>
                <a:spcPts val="0"/>
              </a:spcAft>
              <a:buClr>
                <a:srgbClr val="FFFFFF"/>
              </a:buClr>
              <a:buFont typeface="Arial"/>
              <a:buNone/>
              <a:defRPr b="0" i="0" sz="1200" u="none" cap="none" strike="noStrike">
                <a:solidFill>
                  <a:srgbClr val="FFFFFF"/>
                </a:solidFill>
                <a:latin typeface="Calibri"/>
                <a:ea typeface="Calibri"/>
                <a:cs typeface="Calibri"/>
                <a:sym typeface="Calibri"/>
              </a:defRPr>
            </a:lvl9pPr>
          </a:lstStyle>
          <a:p/>
        </p:txBody>
      </p:sp>
      <p:sp>
        <p:nvSpPr>
          <p:cNvPr id="56" name="Shape 56"/>
          <p:cNvSpPr/>
          <p:nvPr/>
        </p:nvSpPr>
        <p:spPr>
          <a:xfrm>
            <a:off x="-74077" y="5083337"/>
            <a:ext cx="9276000" cy="78000"/>
          </a:xfrm>
          <a:prstGeom prst="rect">
            <a:avLst/>
          </a:prstGeom>
          <a:solidFill>
            <a:srgbClr val="000000"/>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166500" y="159543"/>
            <a:ext cx="8699400" cy="560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Font typeface="Questrial"/>
              <a:buNone/>
              <a:defRPr i="0" sz="2800" u="none" cap="none" strike="noStrike">
                <a:latin typeface="Questrial"/>
                <a:ea typeface="Questrial"/>
                <a:cs typeface="Questrial"/>
                <a:sym typeface="Questrial"/>
              </a:defRPr>
            </a:lvl1pPr>
            <a:lvl2pPr indent="0" lvl="1" rtl="0">
              <a:spcBef>
                <a:spcPts val="0"/>
              </a:spcBef>
              <a:buClr>
                <a:srgbClr val="F48414"/>
              </a:buClr>
              <a:buFont typeface="Questrial"/>
              <a:buNone/>
              <a:defRPr b="1" sz="2100">
                <a:solidFill>
                  <a:srgbClr val="F48414"/>
                </a:solidFill>
                <a:latin typeface="Questrial"/>
                <a:ea typeface="Questrial"/>
                <a:cs typeface="Questrial"/>
                <a:sym typeface="Questrial"/>
              </a:defRPr>
            </a:lvl2pPr>
            <a:lvl3pPr indent="0" lvl="2" rtl="0">
              <a:spcBef>
                <a:spcPts val="0"/>
              </a:spcBef>
              <a:buClr>
                <a:srgbClr val="F48414"/>
              </a:buClr>
              <a:buFont typeface="Questrial"/>
              <a:buNone/>
              <a:defRPr b="1" sz="2100">
                <a:solidFill>
                  <a:srgbClr val="F48414"/>
                </a:solidFill>
                <a:latin typeface="Questrial"/>
                <a:ea typeface="Questrial"/>
                <a:cs typeface="Questrial"/>
                <a:sym typeface="Questrial"/>
              </a:defRPr>
            </a:lvl3pPr>
            <a:lvl4pPr indent="0" lvl="3" rtl="0">
              <a:spcBef>
                <a:spcPts val="0"/>
              </a:spcBef>
              <a:buClr>
                <a:srgbClr val="F48414"/>
              </a:buClr>
              <a:buFont typeface="Questrial"/>
              <a:buNone/>
              <a:defRPr b="1" sz="2100">
                <a:solidFill>
                  <a:srgbClr val="F48414"/>
                </a:solidFill>
                <a:latin typeface="Questrial"/>
                <a:ea typeface="Questrial"/>
                <a:cs typeface="Questrial"/>
                <a:sym typeface="Questrial"/>
              </a:defRPr>
            </a:lvl4pPr>
            <a:lvl5pPr indent="0" lvl="4" rtl="0">
              <a:spcBef>
                <a:spcPts val="0"/>
              </a:spcBef>
              <a:buClr>
                <a:srgbClr val="F48414"/>
              </a:buClr>
              <a:buFont typeface="Questrial"/>
              <a:buNone/>
              <a:defRPr b="1" sz="2100">
                <a:solidFill>
                  <a:srgbClr val="F48414"/>
                </a:solidFill>
                <a:latin typeface="Questrial"/>
                <a:ea typeface="Questrial"/>
                <a:cs typeface="Questrial"/>
                <a:sym typeface="Questrial"/>
              </a:defRPr>
            </a:lvl5pPr>
            <a:lvl6pPr indent="0" lvl="5" rtl="0">
              <a:spcBef>
                <a:spcPts val="0"/>
              </a:spcBef>
              <a:buClr>
                <a:srgbClr val="F48414"/>
              </a:buClr>
              <a:buFont typeface="Questrial"/>
              <a:buNone/>
              <a:defRPr b="1" sz="2100">
                <a:solidFill>
                  <a:srgbClr val="F48414"/>
                </a:solidFill>
                <a:latin typeface="Questrial"/>
                <a:ea typeface="Questrial"/>
                <a:cs typeface="Questrial"/>
                <a:sym typeface="Questrial"/>
              </a:defRPr>
            </a:lvl6pPr>
            <a:lvl7pPr indent="0" lvl="6" rtl="0">
              <a:spcBef>
                <a:spcPts val="0"/>
              </a:spcBef>
              <a:buClr>
                <a:srgbClr val="F48414"/>
              </a:buClr>
              <a:buFont typeface="Questrial"/>
              <a:buNone/>
              <a:defRPr b="1" sz="2100">
                <a:solidFill>
                  <a:srgbClr val="F48414"/>
                </a:solidFill>
                <a:latin typeface="Questrial"/>
                <a:ea typeface="Questrial"/>
                <a:cs typeface="Questrial"/>
                <a:sym typeface="Questrial"/>
              </a:defRPr>
            </a:lvl7pPr>
            <a:lvl8pPr indent="0" lvl="7" rtl="0">
              <a:spcBef>
                <a:spcPts val="0"/>
              </a:spcBef>
              <a:buClr>
                <a:srgbClr val="F48414"/>
              </a:buClr>
              <a:buFont typeface="Questrial"/>
              <a:buNone/>
              <a:defRPr b="1" sz="2100">
                <a:solidFill>
                  <a:srgbClr val="F48414"/>
                </a:solidFill>
                <a:latin typeface="Questrial"/>
                <a:ea typeface="Questrial"/>
                <a:cs typeface="Questrial"/>
                <a:sym typeface="Questrial"/>
              </a:defRPr>
            </a:lvl8pPr>
            <a:lvl9pPr indent="0" lvl="8" rtl="0">
              <a:spcBef>
                <a:spcPts val="0"/>
              </a:spcBef>
              <a:buClr>
                <a:srgbClr val="F48414"/>
              </a:buClr>
              <a:buFont typeface="Questrial"/>
              <a:buNone/>
              <a:defRPr b="1" sz="2100">
                <a:solidFill>
                  <a:srgbClr val="F48414"/>
                </a:solidFill>
                <a:latin typeface="Questrial"/>
                <a:ea typeface="Questrial"/>
                <a:cs typeface="Questrial"/>
                <a:sym typeface="Questrial"/>
              </a:defRPr>
            </a:lvl9pPr>
          </a:lstStyle>
          <a:p/>
        </p:txBody>
      </p:sp>
      <p:sp>
        <p:nvSpPr>
          <p:cNvPr id="7" name="Shape 7"/>
          <p:cNvSpPr txBox="1"/>
          <p:nvPr>
            <p:ph idx="1" type="body"/>
          </p:nvPr>
        </p:nvSpPr>
        <p:spPr>
          <a:xfrm>
            <a:off x="166500" y="626549"/>
            <a:ext cx="8699400" cy="4179900"/>
          </a:xfrm>
          <a:prstGeom prst="rect">
            <a:avLst/>
          </a:prstGeom>
          <a:noFill/>
          <a:ln>
            <a:noFill/>
          </a:ln>
        </p:spPr>
        <p:txBody>
          <a:bodyPr anchorCtr="0" anchor="t" bIns="91425" lIns="91425" rIns="91425" tIns="91425"/>
          <a:lstStyle>
            <a:lvl1pPr indent="76200" lvl="0" marL="177800" marR="0" rtl="0" algn="l">
              <a:lnSpc>
                <a:spcPct val="115000"/>
              </a:lnSpc>
              <a:spcBef>
                <a:spcPts val="200"/>
              </a:spcBef>
              <a:spcAft>
                <a:spcPts val="0"/>
              </a:spcAft>
              <a:buClr>
                <a:srgbClr val="666666"/>
              </a:buClr>
              <a:buSzPct val="100000"/>
              <a:buFont typeface="Questrial"/>
              <a:buChar char="●"/>
              <a:defRPr b="0" i="0" sz="1800" u="none" cap="none" strike="noStrike">
                <a:solidFill>
                  <a:schemeClr val="dk1"/>
                </a:solidFill>
                <a:latin typeface="Questrial"/>
                <a:ea typeface="Questrial"/>
                <a:cs typeface="Questrial"/>
                <a:sym typeface="Questrial"/>
              </a:defRPr>
            </a:lvl1pPr>
            <a:lvl2pPr indent="-50800" lvl="1" marL="520700" marR="0" rtl="0" algn="l">
              <a:lnSpc>
                <a:spcPct val="100000"/>
              </a:lnSpc>
              <a:spcBef>
                <a:spcPts val="0"/>
              </a:spcBef>
              <a:spcAft>
                <a:spcPts val="400"/>
              </a:spcAft>
              <a:buClr>
                <a:srgbClr val="666666"/>
              </a:buClr>
              <a:buSzPct val="100000"/>
              <a:buFont typeface="Questrial"/>
              <a:buChar char="○"/>
              <a:defRPr b="0" i="0" sz="1400" u="none" cap="none" strike="noStrike">
                <a:solidFill>
                  <a:schemeClr val="dk1"/>
                </a:solidFill>
                <a:latin typeface="Questrial"/>
                <a:ea typeface="Questrial"/>
                <a:cs typeface="Questrial"/>
                <a:sym typeface="Questrial"/>
              </a:defRPr>
            </a:lvl2pPr>
            <a:lvl3pPr indent="-76200" lvl="2" marL="8636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3pPr>
            <a:lvl4pPr indent="-88900" lvl="3" marL="12065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4pPr>
            <a:lvl5pPr indent="-88900" lvl="4" marL="15494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5pPr>
            <a:lvl6pPr indent="-12700" lvl="5" marL="18923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6pPr>
            <a:lvl7pPr indent="-12700" lvl="6" marL="22352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7pPr>
            <a:lvl8pPr indent="-12700" lvl="7" marL="25781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8pPr>
            <a:lvl9pPr indent="-12700" lvl="8" marL="2921000" marR="0" rtl="0" algn="l">
              <a:lnSpc>
                <a:spcPct val="100000"/>
              </a:lnSpc>
              <a:spcBef>
                <a:spcPts val="400"/>
              </a:spcBef>
              <a:spcAft>
                <a:spcPts val="400"/>
              </a:spcAft>
              <a:buClr>
                <a:srgbClr val="666666"/>
              </a:buClr>
              <a:buSzPct val="100000"/>
              <a:buFont typeface="Questrial"/>
              <a:buChar char="■"/>
              <a:defRPr b="0" i="0" sz="1200" u="none" cap="none" strike="noStrike">
                <a:solidFill>
                  <a:schemeClr val="dk1"/>
                </a:solidFill>
                <a:latin typeface="Questrial"/>
                <a:ea typeface="Questrial"/>
                <a:cs typeface="Questrial"/>
                <a:sym typeface="Quest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git.kernel.org/cgit/linux/kernel/git/torvalds/linux.git/tree/Documentation/gpio/drivers-on-gpio.tx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git.kernel.org/cgit/linux/kernel/git/torvalds/linux.git/tree/tools/gpio"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0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04.png"/><Relationship Id="rId4" Type="http://schemas.openxmlformats.org/officeDocument/2006/relationships/image" Target="../media/image0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ctrTitle"/>
          </p:nvPr>
        </p:nvSpPr>
        <p:spPr>
          <a:xfrm>
            <a:off x="27150" y="689375"/>
            <a:ext cx="9089700" cy="1790700"/>
          </a:xfrm>
          <a:prstGeom prst="rect">
            <a:avLst/>
          </a:prstGeom>
          <a:noFill/>
          <a:ln>
            <a:noFill/>
          </a:ln>
        </p:spPr>
        <p:txBody>
          <a:bodyPr anchorCtr="0" anchor="b" bIns="34275" lIns="68575" rIns="68575" tIns="34275">
            <a:noAutofit/>
          </a:bodyPr>
          <a:lstStyle/>
          <a:p>
            <a:pPr lvl="0" rtl="0">
              <a:spcBef>
                <a:spcPts val="0"/>
              </a:spcBef>
              <a:buClr>
                <a:schemeClr val="dk1"/>
              </a:buClr>
              <a:buSzPct val="25000"/>
              <a:buFont typeface="Calibri"/>
              <a:buNone/>
            </a:pPr>
            <a:r>
              <a:rPr lang="en-GB"/>
              <a:t>GPIO for Engineers and Makers</a:t>
            </a:r>
          </a:p>
        </p:txBody>
      </p:sp>
      <p:sp>
        <p:nvSpPr>
          <p:cNvPr id="62" name="Shape 62"/>
          <p:cNvSpPr txBox="1"/>
          <p:nvPr>
            <p:ph idx="1" type="subTitle"/>
          </p:nvPr>
        </p:nvSpPr>
        <p:spPr>
          <a:xfrm>
            <a:off x="27150" y="2513449"/>
            <a:ext cx="9089700" cy="1241699"/>
          </a:xfrm>
          <a:prstGeom prst="rect">
            <a:avLst/>
          </a:prstGeom>
          <a:noFill/>
          <a:ln>
            <a:noFill/>
          </a:ln>
        </p:spPr>
        <p:txBody>
          <a:bodyPr anchorCtr="0" anchor="t" bIns="34275" lIns="68575" rIns="68575" tIns="34275">
            <a:noAutofit/>
          </a:bodyPr>
          <a:lstStyle/>
          <a:p>
            <a:pPr lvl="0" rtl="0">
              <a:spcBef>
                <a:spcPts val="0"/>
              </a:spcBef>
              <a:buClr>
                <a:schemeClr val="dk1"/>
              </a:buClr>
              <a:buSzPct val="61111"/>
              <a:buFont typeface="Arial"/>
              <a:buNone/>
            </a:pPr>
            <a:r>
              <a:rPr lang="en-GB"/>
              <a:t>Linus Walleij, Linaro</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Pin Control Back-Ends: Pin Controller Side</a:t>
            </a:r>
          </a:p>
        </p:txBody>
      </p:sp>
      <p:sp>
        <p:nvSpPr>
          <p:cNvPr id="123" name="Shape 123"/>
          <p:cNvSpPr txBox="1"/>
          <p:nvPr>
            <p:ph idx="1" type="body"/>
          </p:nvPr>
        </p:nvSpPr>
        <p:spPr>
          <a:xfrm>
            <a:off x="222300" y="719649"/>
            <a:ext cx="8699400" cy="4179900"/>
          </a:xfrm>
          <a:prstGeom prst="rect">
            <a:avLst/>
          </a:prstGeom>
        </p:spPr>
        <p:txBody>
          <a:bodyPr anchorCtr="0" anchor="t" bIns="91425" lIns="91425" rIns="91425" tIns="91425">
            <a:noAutofit/>
          </a:bodyPr>
          <a:lstStyle/>
          <a:p>
            <a:pPr lvl="0">
              <a:spcBef>
                <a:spcPts val="0"/>
              </a:spcBef>
              <a:buNone/>
            </a:pPr>
            <a:r>
              <a:rPr lang="en-GB" sz="1400">
                <a:latin typeface="Courier New"/>
                <a:ea typeface="Courier New"/>
                <a:cs typeface="Courier New"/>
                <a:sym typeface="Courier New"/>
              </a:rPr>
              <a:t>struct pinmux_ops {</a:t>
            </a:r>
          </a:p>
          <a:p>
            <a:pPr lvl="0">
              <a:spcBef>
                <a:spcPts val="0"/>
              </a:spcBef>
              <a:buNone/>
            </a:pPr>
            <a:r>
              <a:rPr lang="en-GB" sz="1400">
                <a:latin typeface="Courier New"/>
                <a:ea typeface="Courier New"/>
                <a:cs typeface="Courier New"/>
                <a:sym typeface="Courier New"/>
              </a:rPr>
              <a:t>      (...)</a:t>
            </a:r>
          </a:p>
          <a:p>
            <a:pPr lvl="0">
              <a:spcBef>
                <a:spcPts val="0"/>
              </a:spcBef>
              <a:buClr>
                <a:schemeClr val="dk1"/>
              </a:buClr>
              <a:buSzPct val="78571"/>
              <a:buFont typeface="Arial"/>
              <a:buNone/>
            </a:pPr>
            <a:r>
              <a:rPr lang="en-GB" sz="1400">
                <a:latin typeface="Courier New"/>
                <a:ea typeface="Courier New"/>
                <a:cs typeface="Courier New"/>
                <a:sym typeface="Courier New"/>
              </a:rPr>
              <a:t>    	int (*gpio_request_enable) (struct pinctrl_dev *pctldev,</a:t>
            </a:r>
          </a:p>
          <a:p>
            <a:pPr lvl="0">
              <a:spcBef>
                <a:spcPts val="0"/>
              </a:spcBef>
              <a:buClr>
                <a:schemeClr val="dk1"/>
              </a:buClr>
              <a:buSzPct val="78571"/>
              <a:buFont typeface="Arial"/>
              <a:buNone/>
            </a:pPr>
            <a:r>
              <a:rPr lang="en-GB" sz="1400">
                <a:latin typeface="Courier New"/>
                <a:ea typeface="Courier New"/>
                <a:cs typeface="Courier New"/>
                <a:sym typeface="Courier New"/>
              </a:rPr>
              <a:t>                                	struct pinctrl_gpio_range *range,</a:t>
            </a:r>
          </a:p>
          <a:p>
            <a:pPr lvl="0">
              <a:spcBef>
                <a:spcPts val="0"/>
              </a:spcBef>
              <a:buClr>
                <a:schemeClr val="dk1"/>
              </a:buClr>
              <a:buSzPct val="78571"/>
              <a:buFont typeface="Arial"/>
              <a:buNone/>
            </a:pPr>
            <a:r>
              <a:rPr lang="en-GB" sz="1400">
                <a:latin typeface="Courier New"/>
                <a:ea typeface="Courier New"/>
                <a:cs typeface="Courier New"/>
                <a:sym typeface="Courier New"/>
              </a:rPr>
              <a:t>                                	unsigned offset);</a:t>
            </a:r>
          </a:p>
          <a:p>
            <a:pPr lvl="0">
              <a:spcBef>
                <a:spcPts val="0"/>
              </a:spcBef>
              <a:buClr>
                <a:schemeClr val="dk1"/>
              </a:buClr>
              <a:buSzPct val="78571"/>
              <a:buFont typeface="Arial"/>
              <a:buNone/>
            </a:pPr>
            <a:r>
              <a:rPr lang="en-GB" sz="1400">
                <a:latin typeface="Courier New"/>
                <a:ea typeface="Courier New"/>
                <a:cs typeface="Courier New"/>
                <a:sym typeface="Courier New"/>
              </a:rPr>
              <a:t>    	void (*gpio_disable_free) (struct pinctrl_dev *pctldev,</a:t>
            </a:r>
          </a:p>
          <a:p>
            <a:pPr lvl="0">
              <a:spcBef>
                <a:spcPts val="0"/>
              </a:spcBef>
              <a:buClr>
                <a:schemeClr val="dk1"/>
              </a:buClr>
              <a:buSzPct val="78571"/>
              <a:buFont typeface="Arial"/>
              <a:buNone/>
            </a:pPr>
            <a:r>
              <a:rPr lang="en-GB" sz="1400">
                <a:latin typeface="Courier New"/>
                <a:ea typeface="Courier New"/>
                <a:cs typeface="Courier New"/>
                <a:sym typeface="Courier New"/>
              </a:rPr>
              <a:t>                               	struct pinctrl_gpio_range *range,</a:t>
            </a:r>
          </a:p>
          <a:p>
            <a:pPr lvl="0">
              <a:spcBef>
                <a:spcPts val="0"/>
              </a:spcBef>
              <a:buClr>
                <a:schemeClr val="dk1"/>
              </a:buClr>
              <a:buSzPct val="78571"/>
              <a:buFont typeface="Arial"/>
              <a:buNone/>
            </a:pPr>
            <a:r>
              <a:rPr lang="en-GB" sz="1400">
                <a:latin typeface="Courier New"/>
                <a:ea typeface="Courier New"/>
                <a:cs typeface="Courier New"/>
                <a:sym typeface="Courier New"/>
              </a:rPr>
              <a:t>                               	unsigned offset);</a:t>
            </a:r>
          </a:p>
          <a:p>
            <a:pPr lvl="0">
              <a:spcBef>
                <a:spcPts val="0"/>
              </a:spcBef>
              <a:buClr>
                <a:schemeClr val="dk1"/>
              </a:buClr>
              <a:buSzPct val="78571"/>
              <a:buFont typeface="Arial"/>
              <a:buNone/>
            </a:pPr>
            <a:r>
              <a:rPr lang="en-GB" sz="1400">
                <a:latin typeface="Courier New"/>
                <a:ea typeface="Courier New"/>
                <a:cs typeface="Courier New"/>
                <a:sym typeface="Courier New"/>
              </a:rPr>
              <a:t>    	int (*gpio_set_direction) (struct pinctrl_dev *pctldev,</a:t>
            </a:r>
          </a:p>
          <a:p>
            <a:pPr lvl="0">
              <a:spcBef>
                <a:spcPts val="0"/>
              </a:spcBef>
              <a:buClr>
                <a:schemeClr val="dk1"/>
              </a:buClr>
              <a:buSzPct val="78571"/>
              <a:buFont typeface="Arial"/>
              <a:buNone/>
            </a:pPr>
            <a:r>
              <a:rPr lang="en-GB" sz="1400">
                <a:latin typeface="Courier New"/>
                <a:ea typeface="Courier New"/>
                <a:cs typeface="Courier New"/>
                <a:sym typeface="Courier New"/>
              </a:rPr>
              <a:t>                               	struct pinctrl_gpio_range *range,</a:t>
            </a:r>
          </a:p>
          <a:p>
            <a:pPr lvl="0">
              <a:spcBef>
                <a:spcPts val="0"/>
              </a:spcBef>
              <a:buClr>
                <a:schemeClr val="dk1"/>
              </a:buClr>
              <a:buSzPct val="78571"/>
              <a:buFont typeface="Arial"/>
              <a:buNone/>
            </a:pPr>
            <a:r>
              <a:rPr lang="en-GB" sz="1400">
                <a:latin typeface="Courier New"/>
                <a:ea typeface="Courier New"/>
                <a:cs typeface="Courier New"/>
                <a:sym typeface="Courier New"/>
              </a:rPr>
              <a:t>                               	unsigned offset,</a:t>
            </a:r>
          </a:p>
          <a:p>
            <a:pPr lvl="0">
              <a:spcBef>
                <a:spcPts val="0"/>
              </a:spcBef>
              <a:buClr>
                <a:schemeClr val="dk1"/>
              </a:buClr>
              <a:buSzPct val="78571"/>
              <a:buFont typeface="Arial"/>
              <a:buNone/>
            </a:pPr>
            <a:r>
              <a:rPr lang="en-GB" sz="1400">
                <a:latin typeface="Courier New"/>
                <a:ea typeface="Courier New"/>
                <a:cs typeface="Courier New"/>
                <a:sym typeface="Courier New"/>
              </a:rPr>
              <a:t>                               	bool input);</a:t>
            </a:r>
          </a:p>
          <a:p>
            <a:pPr lvl="0">
              <a:spcBef>
                <a:spcPts val="0"/>
              </a:spcBef>
              <a:buClr>
                <a:schemeClr val="dk1"/>
              </a:buClr>
              <a:buSzPct val="78571"/>
              <a:buFont typeface="Arial"/>
              <a:buNone/>
            </a:pPr>
            <a:r>
              <a:rPr lang="en-GB" sz="1400">
                <a:latin typeface="Courier New"/>
                <a:ea typeface="Courier New"/>
                <a:cs typeface="Courier New"/>
                <a:sym typeface="Courier New"/>
              </a:rPr>
              <a:t>    	bool strict;</a:t>
            </a:r>
          </a:p>
          <a:p>
            <a:pPr lvl="0" rtl="0">
              <a:spcBef>
                <a:spcPts val="0"/>
              </a:spcBef>
              <a:buNone/>
            </a:pPr>
            <a:r>
              <a:rPr lang="en-GB" sz="1400">
                <a:latin typeface="Courier New"/>
                <a:ea typeface="Courier New"/>
                <a:cs typeface="Courier New"/>
                <a:sym typeface="Courier New"/>
              </a:rPr>
              <a:t>};</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CONFIG_GPIOLIB_IRQCHIP</a:t>
            </a:r>
          </a:p>
        </p:txBody>
      </p:sp>
      <p:sp>
        <p:nvSpPr>
          <p:cNvPr id="129" name="Shape 129"/>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rPr lang="en-GB"/>
              <a:t>(A)</a:t>
            </a:r>
          </a:p>
          <a:p>
            <a:pPr lvl="0">
              <a:spcBef>
                <a:spcPts val="0"/>
              </a:spcBef>
              <a:buNone/>
            </a:pPr>
            <a:r>
              <a:rPr lang="en-GB" sz="1400">
                <a:latin typeface="Courier New"/>
                <a:ea typeface="Courier New"/>
                <a:cs typeface="Courier New"/>
                <a:sym typeface="Courier New"/>
              </a:rPr>
              <a:t>gpiochip_ [lock|unlock]_as_irq(struct gpio_chip *gc, unsigned int offset);</a:t>
            </a:r>
          </a:p>
          <a:p>
            <a:pPr lvl="0">
              <a:spcBef>
                <a:spcPts val="0"/>
              </a:spcBef>
              <a:buNone/>
            </a:pPr>
            <a:r>
              <a:t/>
            </a:r>
            <a:endParaRPr/>
          </a:p>
          <a:p>
            <a:pPr lvl="0">
              <a:spcBef>
                <a:spcPts val="0"/>
              </a:spcBef>
              <a:buNone/>
            </a:pPr>
            <a:r>
              <a:rPr lang="en-GB"/>
              <a:t>(B)</a:t>
            </a:r>
          </a:p>
          <a:p>
            <a:pPr lvl="0">
              <a:spcBef>
                <a:spcPts val="0"/>
              </a:spcBef>
              <a:buNone/>
            </a:pPr>
            <a:r>
              <a:rPr lang="en-GB" sz="1400">
                <a:latin typeface="Courier New"/>
                <a:ea typeface="Courier New"/>
                <a:cs typeface="Courier New"/>
                <a:sym typeface="Courier New"/>
              </a:rPr>
              <a:t>Select GPIOLIB_IRQCHIP</a:t>
            </a:r>
          </a:p>
          <a:p>
            <a:pPr lvl="0">
              <a:spcBef>
                <a:spcPts val="0"/>
              </a:spcBef>
              <a:buNone/>
            </a:pPr>
            <a:r>
              <a:t/>
            </a:r>
            <a:endParaRPr sz="1400">
              <a:latin typeface="Courier New"/>
              <a:ea typeface="Courier New"/>
              <a:cs typeface="Courier New"/>
              <a:sym typeface="Courier New"/>
            </a:endParaRPr>
          </a:p>
          <a:p>
            <a:pPr lvl="0">
              <a:spcBef>
                <a:spcPts val="0"/>
              </a:spcBef>
              <a:buNone/>
            </a:pPr>
            <a:r>
              <a:rPr lang="en-GB" sz="1400">
                <a:latin typeface="Courier New"/>
                <a:ea typeface="Courier New"/>
                <a:cs typeface="Courier New"/>
                <a:sym typeface="Courier New"/>
              </a:rPr>
              <a:t>#include &lt;linux/gpio/driver.h&gt;</a:t>
            </a:r>
          </a:p>
          <a:p>
            <a:pPr lvl="0">
              <a:spcBef>
                <a:spcPts val="0"/>
              </a:spcBef>
              <a:buNone/>
            </a:pPr>
            <a:r>
              <a:rPr lang="en-GB" sz="1400">
                <a:latin typeface="Courier New"/>
                <a:ea typeface="Courier New"/>
                <a:cs typeface="Courier New"/>
                <a:sym typeface="Courier New"/>
              </a:rPr>
              <a:t>(...)</a:t>
            </a:r>
          </a:p>
          <a:p>
            <a:pPr lvl="0">
              <a:spcBef>
                <a:spcPts val="0"/>
              </a:spcBef>
              <a:buNone/>
            </a:pPr>
            <a:r>
              <a:rPr lang="en-GB" sz="1400">
                <a:latin typeface="Courier New"/>
                <a:ea typeface="Courier New"/>
                <a:cs typeface="Courier New"/>
                <a:sym typeface="Courier New"/>
              </a:rPr>
              <a:t>gpiolib_irqchip_add(struct gpio_chip *gc, struct irq_chip, *ic, unsigned int first_irq, irq_flow_handler_t handler, unsigned int type);</a:t>
            </a:r>
          </a:p>
          <a:p>
            <a:pPr lvl="0">
              <a:spcBef>
                <a:spcPts val="0"/>
              </a:spcBef>
              <a:buNone/>
            </a:pPr>
            <a:r>
              <a:rPr lang="en-GB" sz="1400">
                <a:latin typeface="Courier New"/>
                <a:ea typeface="Courier New"/>
                <a:cs typeface="Courier New"/>
                <a:sym typeface="Courier New"/>
              </a:rPr>
              <a:t>(...)</a:t>
            </a:r>
          </a:p>
          <a:p>
            <a:pPr lvl="0">
              <a:spcBef>
                <a:spcPts val="0"/>
              </a:spcBef>
              <a:buNone/>
            </a:pPr>
            <a:r>
              <a:rPr lang="en-GB" sz="1400">
                <a:latin typeface="Courier New"/>
                <a:ea typeface="Courier New"/>
                <a:cs typeface="Courier New"/>
                <a:sym typeface="Courier New"/>
              </a:rPr>
              <a:t>gpiochip_set_chained_irqchip(struct gpio_chip *gc, struct irq_chip *ic, int parent_irq, irq_flow_handler_t parent_handler);</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Hogs</a:t>
            </a:r>
          </a:p>
        </p:txBody>
      </p:sp>
      <p:sp>
        <p:nvSpPr>
          <p:cNvPr id="135" name="Shape 135"/>
          <p:cNvSpPr txBox="1"/>
          <p:nvPr>
            <p:ph idx="1" type="body"/>
          </p:nvPr>
        </p:nvSpPr>
        <p:spPr>
          <a:xfrm>
            <a:off x="166500" y="1007874"/>
            <a:ext cx="8699400" cy="3798600"/>
          </a:xfrm>
          <a:prstGeom prst="rect">
            <a:avLst/>
          </a:prstGeom>
        </p:spPr>
        <p:txBody>
          <a:bodyPr anchorCtr="0" anchor="t" bIns="91425" lIns="91425" rIns="91425" tIns="91425">
            <a:noAutofit/>
          </a:bodyPr>
          <a:lstStyle/>
          <a:p>
            <a:pPr lvl="0">
              <a:spcBef>
                <a:spcPts val="0"/>
              </a:spcBef>
              <a:buClr>
                <a:schemeClr val="dk1"/>
              </a:buClr>
              <a:buSzPct val="61111"/>
              <a:buFont typeface="Arial"/>
              <a:buNone/>
            </a:pPr>
            <a:r>
              <a:rPr lang="en-GB">
                <a:latin typeface="Courier New"/>
                <a:ea typeface="Courier New"/>
                <a:cs typeface="Courier New"/>
                <a:sym typeface="Courier New"/>
              </a:rPr>
              <a:t>gpio3: gpio@101e7000 {</a:t>
            </a:r>
          </a:p>
          <a:p>
            <a:pPr lvl="0">
              <a:spcBef>
                <a:spcPts val="0"/>
              </a:spcBef>
              <a:buClr>
                <a:schemeClr val="dk1"/>
              </a:buClr>
              <a:buSzPct val="61111"/>
              <a:buFont typeface="Arial"/>
              <a:buNone/>
            </a:pPr>
            <a:r>
              <a:rPr lang="en-GB">
                <a:latin typeface="Courier New"/>
                <a:ea typeface="Courier New"/>
                <a:cs typeface="Courier New"/>
                <a:sym typeface="Courier New"/>
              </a:rPr>
              <a:t>       	/* This hog will bias the MMC/SD card detect line */</a:t>
            </a:r>
          </a:p>
          <a:p>
            <a:pPr lvl="0">
              <a:spcBef>
                <a:spcPts val="0"/>
              </a:spcBef>
              <a:buClr>
                <a:schemeClr val="dk1"/>
              </a:buClr>
              <a:buSzPct val="61111"/>
              <a:buFont typeface="Arial"/>
              <a:buNone/>
            </a:pPr>
            <a:r>
              <a:rPr lang="en-GB">
                <a:latin typeface="Courier New"/>
                <a:ea typeface="Courier New"/>
                <a:cs typeface="Courier New"/>
                <a:sym typeface="Courier New"/>
              </a:rPr>
              <a:t>       	mmcsd-gpio {</a:t>
            </a:r>
          </a:p>
          <a:p>
            <a:pPr lvl="0">
              <a:spcBef>
                <a:spcPts val="0"/>
              </a:spcBef>
              <a:buClr>
                <a:schemeClr val="dk1"/>
              </a:buClr>
              <a:buSzPct val="61111"/>
              <a:buFont typeface="Arial"/>
              <a:buNone/>
            </a:pPr>
            <a:r>
              <a:rPr lang="en-GB">
                <a:latin typeface="Courier New"/>
                <a:ea typeface="Courier New"/>
                <a:cs typeface="Courier New"/>
                <a:sym typeface="Courier New"/>
              </a:rPr>
              <a:t>               	gpio-hog;</a:t>
            </a:r>
          </a:p>
          <a:p>
            <a:pPr lvl="0">
              <a:spcBef>
                <a:spcPts val="0"/>
              </a:spcBef>
              <a:buClr>
                <a:schemeClr val="dk1"/>
              </a:buClr>
              <a:buSzPct val="61111"/>
              <a:buFont typeface="Arial"/>
              <a:buNone/>
            </a:pPr>
            <a:r>
              <a:rPr lang="en-GB">
                <a:latin typeface="Courier New"/>
                <a:ea typeface="Courier New"/>
                <a:cs typeface="Courier New"/>
                <a:sym typeface="Courier New"/>
              </a:rPr>
              <a:t>               	gpios = &lt;16 0x0&gt;;</a:t>
            </a:r>
          </a:p>
          <a:p>
            <a:pPr lvl="0">
              <a:spcBef>
                <a:spcPts val="0"/>
              </a:spcBef>
              <a:buClr>
                <a:schemeClr val="dk1"/>
              </a:buClr>
              <a:buSzPct val="61111"/>
              <a:buFont typeface="Arial"/>
              <a:buNone/>
            </a:pPr>
            <a:r>
              <a:rPr lang="en-GB">
                <a:latin typeface="Courier New"/>
                <a:ea typeface="Courier New"/>
                <a:cs typeface="Courier New"/>
                <a:sym typeface="Courier New"/>
              </a:rPr>
              <a:t>               	output-low;</a:t>
            </a:r>
          </a:p>
          <a:p>
            <a:pPr lvl="0">
              <a:spcBef>
                <a:spcPts val="0"/>
              </a:spcBef>
              <a:buClr>
                <a:schemeClr val="dk1"/>
              </a:buClr>
              <a:buSzPct val="61111"/>
              <a:buFont typeface="Arial"/>
              <a:buNone/>
            </a:pPr>
            <a:r>
              <a:rPr lang="en-GB">
                <a:latin typeface="Courier New"/>
                <a:ea typeface="Courier New"/>
                <a:cs typeface="Courier New"/>
                <a:sym typeface="Courier New"/>
              </a:rPr>
              <a:t>               	line-name = "card detect bias";</a:t>
            </a:r>
          </a:p>
          <a:p>
            <a:pPr lvl="0">
              <a:spcBef>
                <a:spcPts val="0"/>
              </a:spcBef>
              <a:buClr>
                <a:schemeClr val="dk1"/>
              </a:buClr>
              <a:buSzPct val="61111"/>
              <a:buFont typeface="Arial"/>
              <a:buNone/>
            </a:pPr>
            <a:r>
              <a:rPr lang="en-GB">
                <a:latin typeface="Courier New"/>
                <a:ea typeface="Courier New"/>
                <a:cs typeface="Courier New"/>
                <a:sym typeface="Courier New"/>
              </a:rPr>
              <a:t>       	};</a:t>
            </a:r>
          </a:p>
          <a:p>
            <a:pPr lvl="0" rtl="0">
              <a:spcBef>
                <a:spcPts val="0"/>
              </a:spcBef>
              <a:buNone/>
            </a:pPr>
            <a:r>
              <a:rPr lang="en-GB">
                <a:latin typeface="Courier New"/>
                <a:ea typeface="Courier New"/>
                <a:cs typeface="Courier New"/>
                <a:sym typeface="Courier New"/>
              </a:rPr>
              <a: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Kernel-external API changes</a:t>
            </a:r>
          </a:p>
        </p:txBody>
      </p:sp>
      <p:sp>
        <p:nvSpPr>
          <p:cNvPr id="141" name="Shape 141"/>
          <p:cNvSpPr txBox="1"/>
          <p:nvPr/>
        </p:nvSpPr>
        <p:spPr>
          <a:xfrm>
            <a:off x="517625" y="2116800"/>
            <a:ext cx="2631000" cy="909900"/>
          </a:xfrm>
          <a:prstGeom prst="rect">
            <a:avLst/>
          </a:prstGeom>
          <a:noFill/>
          <a:ln>
            <a:noFill/>
          </a:ln>
        </p:spPr>
        <p:txBody>
          <a:bodyPr anchorCtr="0" anchor="t" bIns="91425" lIns="91425" rIns="91425" tIns="91425">
            <a:noAutofit/>
          </a:bodyPr>
          <a:lstStyle/>
          <a:p>
            <a:pPr lvl="0">
              <a:spcBef>
                <a:spcPts val="0"/>
              </a:spcBef>
              <a:buNone/>
            </a:pPr>
            <a:r>
              <a:rPr b="1" lang="en-GB" sz="2400"/>
              <a:t>SYSFS</a:t>
            </a:r>
          </a:p>
          <a:p>
            <a:pPr lvl="0">
              <a:spcBef>
                <a:spcPts val="0"/>
              </a:spcBef>
              <a:buNone/>
            </a:pPr>
            <a:r>
              <a:rPr b="1" lang="en-GB" sz="2400"/>
              <a:t>/sys/class/gpio</a:t>
            </a:r>
          </a:p>
        </p:txBody>
      </p:sp>
      <p:sp>
        <p:nvSpPr>
          <p:cNvPr id="142" name="Shape 142"/>
          <p:cNvSpPr txBox="1"/>
          <p:nvPr/>
        </p:nvSpPr>
        <p:spPr>
          <a:xfrm>
            <a:off x="5265500" y="2261825"/>
            <a:ext cx="11394900" cy="1329300"/>
          </a:xfrm>
          <a:prstGeom prst="rect">
            <a:avLst/>
          </a:prstGeom>
          <a:noFill/>
          <a:ln>
            <a:noFill/>
          </a:ln>
        </p:spPr>
        <p:txBody>
          <a:bodyPr anchorCtr="0" anchor="t" bIns="91425" lIns="91425" rIns="91425" tIns="91425">
            <a:noAutofit/>
          </a:bodyPr>
          <a:lstStyle/>
          <a:p>
            <a:pPr lvl="0">
              <a:spcBef>
                <a:spcPts val="0"/>
              </a:spcBef>
              <a:buNone/>
            </a:pPr>
            <a:r>
              <a:t/>
            </a:r>
            <a:endParaRPr/>
          </a:p>
        </p:txBody>
      </p:sp>
      <p:sp>
        <p:nvSpPr>
          <p:cNvPr id="143" name="Shape 143"/>
          <p:cNvSpPr txBox="1"/>
          <p:nvPr/>
        </p:nvSpPr>
        <p:spPr>
          <a:xfrm>
            <a:off x="4784825" y="2116800"/>
            <a:ext cx="3527100" cy="1474200"/>
          </a:xfrm>
          <a:prstGeom prst="rect">
            <a:avLst/>
          </a:prstGeom>
          <a:noFill/>
          <a:ln>
            <a:noFill/>
          </a:ln>
        </p:spPr>
        <p:txBody>
          <a:bodyPr anchorCtr="0" anchor="t" bIns="91425" lIns="91425" rIns="91425" tIns="91425">
            <a:noAutofit/>
          </a:bodyPr>
          <a:lstStyle/>
          <a:p>
            <a:pPr lvl="0">
              <a:spcBef>
                <a:spcPts val="0"/>
              </a:spcBef>
              <a:buNone/>
            </a:pPr>
            <a:r>
              <a:rPr b="1" lang="en-GB" sz="2400"/>
              <a:t>CHARDEV</a:t>
            </a:r>
          </a:p>
          <a:p>
            <a:pPr lvl="0">
              <a:spcBef>
                <a:spcPts val="0"/>
              </a:spcBef>
              <a:buNone/>
            </a:pPr>
            <a:r>
              <a:rPr b="1" lang="en-GB" sz="2400"/>
              <a:t>/sys/bus/gpiochipN</a:t>
            </a:r>
          </a:p>
          <a:p>
            <a:pPr lvl="0" rtl="0">
              <a:spcBef>
                <a:spcPts val="0"/>
              </a:spcBef>
              <a:buNone/>
            </a:pPr>
            <a:r>
              <a:rPr b="1" lang="en-GB" sz="2400"/>
              <a:t>/dev/gpiochipN</a:t>
            </a:r>
          </a:p>
        </p:txBody>
      </p:sp>
      <p:cxnSp>
        <p:nvCxnSpPr>
          <p:cNvPr id="144" name="Shape 144"/>
          <p:cNvCxnSpPr/>
          <p:nvPr/>
        </p:nvCxnSpPr>
        <p:spPr>
          <a:xfrm>
            <a:off x="517650" y="1846375"/>
            <a:ext cx="2670600" cy="1523400"/>
          </a:xfrm>
          <a:prstGeom prst="straightConnector1">
            <a:avLst/>
          </a:prstGeom>
          <a:noFill/>
          <a:ln cap="flat" cmpd="sng" w="76200">
            <a:solidFill>
              <a:srgbClr val="000000"/>
            </a:solidFill>
            <a:prstDash val="solid"/>
            <a:round/>
            <a:headEnd len="lg" w="lg" type="none"/>
            <a:tailEnd len="lg" w="lg" type="none"/>
          </a:ln>
        </p:spPr>
      </p:cxnSp>
      <p:cxnSp>
        <p:nvCxnSpPr>
          <p:cNvPr id="145" name="Shape 145"/>
          <p:cNvCxnSpPr/>
          <p:nvPr/>
        </p:nvCxnSpPr>
        <p:spPr>
          <a:xfrm flipH="1" rot="10800000">
            <a:off x="695700" y="1965100"/>
            <a:ext cx="2354100" cy="1345200"/>
          </a:xfrm>
          <a:prstGeom prst="straightConnector1">
            <a:avLst/>
          </a:prstGeom>
          <a:noFill/>
          <a:ln cap="flat" cmpd="sng" w="76200">
            <a:solidFill>
              <a:srgbClr val="000000"/>
            </a:solidFill>
            <a:prstDash val="solid"/>
            <a:round/>
            <a:headEnd len="lg" w="lg" type="none"/>
            <a:tailEnd len="lg" w="lg"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x="0" y="0"/>
          <a:ext cx="0" cy="0"/>
          <a:chOff x="0" y="0"/>
          <a:chExt cx="0" cy="0"/>
        </a:xfrm>
      </p:grpSpPr>
      <p:sp>
        <p:nvSpPr>
          <p:cNvPr id="150" name="Shape 150"/>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The Rules of Linux Userspace GPIO</a:t>
            </a:r>
          </a:p>
        </p:txBody>
      </p:sp>
      <p:sp>
        <p:nvSpPr>
          <p:cNvPr id="151" name="Shape 151"/>
          <p:cNvSpPr txBox="1"/>
          <p:nvPr>
            <p:ph idx="1" type="body"/>
          </p:nvPr>
        </p:nvSpPr>
        <p:spPr>
          <a:xfrm>
            <a:off x="166500" y="840199"/>
            <a:ext cx="8699400" cy="4179900"/>
          </a:xfrm>
          <a:prstGeom prst="rect">
            <a:avLst/>
          </a:prstGeom>
        </p:spPr>
        <p:txBody>
          <a:bodyPr anchorCtr="0" anchor="t" bIns="91425" lIns="91425" rIns="91425" tIns="91425">
            <a:noAutofit/>
          </a:bodyPr>
          <a:lstStyle/>
          <a:p>
            <a:pPr indent="-419100" lvl="0" marL="457200" rtl="0">
              <a:spcBef>
                <a:spcPts val="0"/>
              </a:spcBef>
              <a:buSzPct val="100000"/>
              <a:buAutoNum type="arabicPeriod"/>
            </a:pPr>
            <a:r>
              <a:rPr lang="en-GB" sz="3000"/>
              <a:t>You do not access GPIOs from userspace</a:t>
            </a:r>
          </a:p>
          <a:p>
            <a:pPr indent="-419100" lvl="0" marL="457200" rtl="0">
              <a:spcBef>
                <a:spcPts val="0"/>
              </a:spcBef>
              <a:buSzPct val="100000"/>
              <a:buAutoNum type="arabicPeriod"/>
            </a:pPr>
            <a:r>
              <a:rPr lang="en-GB" sz="3000"/>
              <a:t>YOU DO NOT ACCESS GPIOS FROM USERSPACE</a:t>
            </a:r>
          </a:p>
          <a:p>
            <a:pPr indent="-419100" lvl="0" marL="457200" rtl="0">
              <a:spcBef>
                <a:spcPts val="0"/>
              </a:spcBef>
              <a:buSzPct val="100000"/>
              <a:buAutoNum type="arabicPeriod"/>
            </a:pPr>
            <a:r>
              <a:rPr lang="en-GB" sz="3000"/>
              <a:t>Read </a:t>
            </a:r>
            <a:r>
              <a:rPr lang="en-GB" sz="3000" u="sng">
                <a:solidFill>
                  <a:schemeClr val="hlink"/>
                </a:solidFill>
                <a:hlinkClick r:id="rId3"/>
              </a:rPr>
              <a:t>Documentation/gpio/drivers-on-gpio.txt</a:t>
            </a:r>
          </a:p>
          <a:p>
            <a:pPr indent="-419100" lvl="0" marL="457200">
              <a:spcBef>
                <a:spcPts val="0"/>
              </a:spcBef>
              <a:buSzPct val="100000"/>
              <a:buAutoNum type="arabicPeriod"/>
            </a:pPr>
            <a:r>
              <a:rPr lang="en-GB" sz="3000"/>
              <a:t>Use the character device</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sp>
        <p:nvSpPr>
          <p:cNvPr id="156" name="Shape 156"/>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Why is the sysfs ABI not working? (WorksForMe)</a:t>
            </a:r>
          </a:p>
        </p:txBody>
      </p:sp>
      <p:sp>
        <p:nvSpPr>
          <p:cNvPr id="157" name="Shape 157"/>
          <p:cNvSpPr txBox="1"/>
          <p:nvPr/>
        </p:nvSpPr>
        <p:spPr>
          <a:xfrm>
            <a:off x="2434250" y="2019600"/>
            <a:ext cx="4996200" cy="1104300"/>
          </a:xfrm>
          <a:prstGeom prst="rect">
            <a:avLst/>
          </a:prstGeom>
          <a:noFill/>
          <a:ln>
            <a:noFill/>
          </a:ln>
        </p:spPr>
        <p:txBody>
          <a:bodyPr anchorCtr="0" anchor="t" bIns="91425" lIns="91425" rIns="91425" tIns="91425">
            <a:noAutofit/>
          </a:bodyPr>
          <a:lstStyle/>
          <a:p>
            <a:pPr lvl="0">
              <a:spcBef>
                <a:spcPts val="0"/>
              </a:spcBef>
              <a:buNone/>
            </a:pPr>
            <a:r>
              <a:rPr b="1" lang="en-GB" sz="4800"/>
              <a:t>NO EXAMPLES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Features the Character Device Has</a:t>
            </a:r>
          </a:p>
        </p:txBody>
      </p:sp>
      <p:sp>
        <p:nvSpPr>
          <p:cNvPr id="163" name="Shape 163"/>
          <p:cNvSpPr txBox="1"/>
          <p:nvPr/>
        </p:nvSpPr>
        <p:spPr>
          <a:xfrm>
            <a:off x="742225" y="1188650"/>
            <a:ext cx="7148400" cy="2793600"/>
          </a:xfrm>
          <a:prstGeom prst="rect">
            <a:avLst/>
          </a:prstGeom>
          <a:noFill/>
          <a:ln>
            <a:noFill/>
          </a:ln>
        </p:spPr>
        <p:txBody>
          <a:bodyPr anchorCtr="0" anchor="t" bIns="91425" lIns="91425" rIns="91425" tIns="91425">
            <a:noAutofit/>
          </a:bodyPr>
          <a:lstStyle/>
          <a:p>
            <a:pPr lvl="0">
              <a:spcBef>
                <a:spcPts val="0"/>
              </a:spcBef>
              <a:buNone/>
            </a:pPr>
            <a:r>
              <a:rPr lang="en-GB" sz="2400"/>
              <a:t>Discovery mechanism (not magic numbers)</a:t>
            </a:r>
          </a:p>
          <a:p>
            <a:pPr lvl="0">
              <a:spcBef>
                <a:spcPts val="0"/>
              </a:spcBef>
              <a:buNone/>
            </a:pPr>
            <a:r>
              <a:t/>
            </a:r>
            <a:endParaRPr sz="2400"/>
          </a:p>
          <a:p>
            <a:pPr lvl="0">
              <a:spcBef>
                <a:spcPts val="0"/>
              </a:spcBef>
              <a:buNone/>
            </a:pPr>
            <a:r>
              <a:rPr lang="en-GB" sz="2400"/>
              <a:t>Cleanup of resources on closing or crashing</a:t>
            </a:r>
          </a:p>
          <a:p>
            <a:pPr lvl="0">
              <a:spcBef>
                <a:spcPts val="0"/>
              </a:spcBef>
              <a:buNone/>
            </a:pPr>
            <a:r>
              <a:t/>
            </a:r>
            <a:endParaRPr sz="2400"/>
          </a:p>
          <a:p>
            <a:pPr lvl="0">
              <a:spcBef>
                <a:spcPts val="0"/>
              </a:spcBef>
              <a:buNone/>
            </a:pPr>
            <a:r>
              <a:rPr lang="en-GB" sz="2400"/>
              <a:t>Open Drain / Open Source</a:t>
            </a:r>
          </a:p>
          <a:p>
            <a:pPr lvl="0">
              <a:spcBef>
                <a:spcPts val="0"/>
              </a:spcBef>
              <a:buNone/>
            </a:pPr>
            <a:r>
              <a:t/>
            </a:r>
            <a:endParaRPr sz="2400"/>
          </a:p>
          <a:p>
            <a:pPr lvl="0">
              <a:spcBef>
                <a:spcPts val="0"/>
              </a:spcBef>
              <a:buNone/>
            </a:pPr>
            <a:r>
              <a:rPr lang="en-GB" sz="2400"/>
              <a:t>Get and set multiple lines at once</a:t>
            </a:r>
          </a:p>
          <a:p>
            <a:pPr lvl="0">
              <a:spcBef>
                <a:spcPts val="0"/>
              </a:spcBef>
              <a:buNone/>
            </a:pPr>
            <a:r>
              <a:t/>
            </a:r>
            <a:endParaRPr sz="2400"/>
          </a:p>
          <a:p>
            <a:pPr lvl="0">
              <a:spcBef>
                <a:spcPts val="0"/>
              </a:spcBef>
              <a:buNone/>
            </a:pPr>
            <a:r>
              <a:rPr lang="en-GB" sz="2400"/>
              <a:t>Good examples: </a:t>
            </a:r>
            <a:r>
              <a:rPr lang="en-GB" sz="2400" u="sng">
                <a:solidFill>
                  <a:schemeClr val="hlink"/>
                </a:solidFill>
                <a:hlinkClick r:id="rId3"/>
              </a:rPr>
              <a:t>tools/gpio/*</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lsgpio</a:t>
            </a:r>
          </a:p>
        </p:txBody>
      </p:sp>
      <p:sp>
        <p:nvSpPr>
          <p:cNvPr id="169" name="Shape 169"/>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Clr>
                <a:schemeClr val="dk1"/>
              </a:buClr>
              <a:buSzPct val="91666"/>
              <a:buFont typeface="Arial"/>
              <a:buNone/>
            </a:pPr>
            <a:r>
              <a:rPr lang="en-GB" sz="1200">
                <a:latin typeface="Courier New"/>
                <a:ea typeface="Courier New"/>
                <a:cs typeface="Courier New"/>
                <a:sym typeface="Courier New"/>
              </a:rPr>
              <a:t>GPIO chip: gpiochip0, "pinctrl-bcm2835", 54 GPIO lines</a:t>
            </a:r>
          </a:p>
          <a:p>
            <a:pPr lvl="0">
              <a:spcBef>
                <a:spcPts val="0"/>
              </a:spcBef>
              <a:buClr>
                <a:schemeClr val="dk1"/>
              </a:buClr>
              <a:buSzPct val="91666"/>
              <a:buFont typeface="Arial"/>
              <a:buNone/>
            </a:pPr>
            <a:r>
              <a:rPr lang="en-GB" sz="1200">
                <a:latin typeface="Courier New"/>
                <a:ea typeface="Courier New"/>
                <a:cs typeface="Courier New"/>
                <a:sym typeface="Courier New"/>
              </a:rPr>
              <a:t>        line  0: "[SDA0]" unused</a:t>
            </a:r>
          </a:p>
          <a:p>
            <a:pPr lvl="0">
              <a:spcBef>
                <a:spcPts val="0"/>
              </a:spcBef>
              <a:buNone/>
            </a:pPr>
            <a:r>
              <a:rPr lang="en-GB" sz="1200">
                <a:latin typeface="Courier New"/>
                <a:ea typeface="Courier New"/>
                <a:cs typeface="Courier New"/>
                <a:sym typeface="Courier New"/>
              </a:rPr>
              <a:t>        line  1: "[SCL0]" unused</a:t>
            </a:r>
          </a:p>
          <a:p>
            <a:pPr lvl="0">
              <a:spcBef>
                <a:spcPts val="0"/>
              </a:spcBef>
              <a:buClr>
                <a:schemeClr val="dk1"/>
              </a:buClr>
              <a:buSzPct val="91666"/>
              <a:buFont typeface="Arial"/>
              <a:buNone/>
            </a:pPr>
            <a:r>
              <a:rPr lang="en-GB" sz="1200">
                <a:latin typeface="Courier New"/>
                <a:ea typeface="Courier New"/>
                <a:cs typeface="Courier New"/>
                <a:sym typeface="Courier New"/>
              </a:rPr>
              <a:t>(...)</a:t>
            </a:r>
          </a:p>
          <a:p>
            <a:pPr lvl="0">
              <a:spcBef>
                <a:spcPts val="0"/>
              </a:spcBef>
              <a:buClr>
                <a:schemeClr val="dk1"/>
              </a:buClr>
              <a:buSzPct val="91666"/>
              <a:buFont typeface="Arial"/>
              <a:buNone/>
            </a:pPr>
            <a:r>
              <a:rPr lang="en-GB" sz="1200">
                <a:latin typeface="Courier New"/>
                <a:ea typeface="Courier New"/>
                <a:cs typeface="Courier New"/>
                <a:sym typeface="Courier New"/>
              </a:rPr>
              <a:t>        line 16: "STATUS_LED_N"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17: "GPIO_GEN0"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18: "GPIO_GEN1"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19: "NC"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20: "NC"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21: "CAM_GPIO"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22: "GPIO_GEN3"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23: "GPIO_GEN4"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24: "GPIO_GEN5"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25: "GPIO_GEN6"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26: "NC" unused</a:t>
            </a:r>
          </a:p>
          <a:p>
            <a:pPr lvl="0">
              <a:spcBef>
                <a:spcPts val="0"/>
              </a:spcBef>
              <a:buClr>
                <a:schemeClr val="dk1"/>
              </a:buClr>
              <a:buSzPct val="91666"/>
              <a:buFont typeface="Arial"/>
              <a:buNone/>
            </a:pPr>
            <a:r>
              <a:rPr lang="en-GB" sz="1200">
                <a:latin typeface="Courier New"/>
                <a:ea typeface="Courier New"/>
                <a:cs typeface="Courier New"/>
                <a:sym typeface="Courier New"/>
              </a:rPr>
              <a:t>        line 27: "GPIO_GEN2" unused</a:t>
            </a:r>
          </a:p>
          <a:p>
            <a:pPr lvl="0">
              <a:spcBef>
                <a:spcPts val="0"/>
              </a:spcBef>
              <a:buNone/>
            </a:pPr>
            <a:r>
              <a:rPr lang="en-GB" sz="1200">
                <a:latin typeface="Courier New"/>
                <a:ea typeface="Courier New"/>
                <a:cs typeface="Courier New"/>
                <a:sym typeface="Courier New"/>
              </a:rPr>
              <a:t>(...)</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Line Naming from the Device Tree</a:t>
            </a:r>
          </a:p>
        </p:txBody>
      </p:sp>
      <p:sp>
        <p:nvSpPr>
          <p:cNvPr id="175" name="Shape 175"/>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Clr>
                <a:schemeClr val="dk1"/>
              </a:buClr>
              <a:buSzPct val="91666"/>
              <a:buFont typeface="Arial"/>
              <a:buNone/>
            </a:pPr>
            <a:r>
              <a:rPr lang="en-GB" sz="1200">
                <a:latin typeface="Courier New"/>
                <a:ea typeface="Courier New"/>
                <a:cs typeface="Courier New"/>
                <a:sym typeface="Courier New"/>
              </a:rPr>
              <a:t> &amp;gpio {</a:t>
            </a:r>
          </a:p>
          <a:p>
            <a:pPr lvl="0">
              <a:spcBef>
                <a:spcPts val="0"/>
              </a:spcBef>
              <a:buClr>
                <a:schemeClr val="dk1"/>
              </a:buClr>
              <a:buSzPct val="91666"/>
              <a:buFont typeface="Arial"/>
              <a:buNone/>
            </a:pPr>
            <a:r>
              <a:rPr lang="en-GB" sz="1200">
                <a:latin typeface="Courier New"/>
                <a:ea typeface="Courier New"/>
                <a:cs typeface="Courier New"/>
                <a:sym typeface="Courier New"/>
              </a:rPr>
              <a:t>+       /*</a:t>
            </a:r>
          </a:p>
          <a:p>
            <a:pPr lvl="0">
              <a:spcBef>
                <a:spcPts val="0"/>
              </a:spcBef>
              <a:buClr>
                <a:schemeClr val="dk1"/>
              </a:buClr>
              <a:buSzPct val="91666"/>
              <a:buFont typeface="Arial"/>
              <a:buNone/>
            </a:pPr>
            <a:r>
              <a:rPr lang="en-GB" sz="1200">
                <a:latin typeface="Courier New"/>
                <a:ea typeface="Courier New"/>
                <a:cs typeface="Courier New"/>
                <a:sym typeface="Courier New"/>
              </a:rPr>
              <a:t>+        * Legend:</a:t>
            </a:r>
          </a:p>
          <a:p>
            <a:pPr lvl="0">
              <a:spcBef>
                <a:spcPts val="0"/>
              </a:spcBef>
              <a:buClr>
                <a:schemeClr val="dk1"/>
              </a:buClr>
              <a:buSzPct val="91666"/>
              <a:buFont typeface="Arial"/>
              <a:buNone/>
            </a:pPr>
            <a:r>
              <a:rPr lang="en-GB" sz="1200">
                <a:latin typeface="Courier New"/>
                <a:ea typeface="Courier New"/>
                <a:cs typeface="Courier New"/>
                <a:sym typeface="Courier New"/>
              </a:rPr>
              <a:t>+        * "NC" = not connected (no rail from the SoC)</a:t>
            </a:r>
          </a:p>
          <a:p>
            <a:pPr lvl="0">
              <a:spcBef>
                <a:spcPts val="0"/>
              </a:spcBef>
              <a:buClr>
                <a:schemeClr val="dk1"/>
              </a:buClr>
              <a:buSzPct val="91666"/>
              <a:buFont typeface="Arial"/>
              <a:buNone/>
            </a:pPr>
            <a:r>
              <a:rPr lang="en-GB" sz="1200">
                <a:latin typeface="Courier New"/>
                <a:ea typeface="Courier New"/>
                <a:cs typeface="Courier New"/>
                <a:sym typeface="Courier New"/>
              </a:rPr>
              <a:t>+        * "[FOO]" = pin is muxed for peripheral FOO (not GPIO)</a:t>
            </a:r>
          </a:p>
          <a:p>
            <a:pPr lvl="0">
              <a:spcBef>
                <a:spcPts val="0"/>
              </a:spcBef>
              <a:buClr>
                <a:schemeClr val="dk1"/>
              </a:buClr>
              <a:buSzPct val="91666"/>
              <a:buFont typeface="Arial"/>
              <a:buNone/>
            </a:pPr>
            <a:r>
              <a:rPr lang="en-GB" sz="1200">
                <a:latin typeface="Courier New"/>
                <a:ea typeface="Courier New"/>
                <a:cs typeface="Courier New"/>
                <a:sym typeface="Courier New"/>
              </a:rPr>
              <a:t>+        * "" = No idea</a:t>
            </a:r>
          </a:p>
          <a:p>
            <a:pPr lvl="0">
              <a:spcBef>
                <a:spcPts val="0"/>
              </a:spcBef>
              <a:buClr>
                <a:schemeClr val="dk1"/>
              </a:buClr>
              <a:buSzPct val="91666"/>
              <a:buFont typeface="Arial"/>
              <a:buNone/>
            </a:pPr>
            <a:r>
              <a:rPr lang="en-GB" sz="1200">
                <a:latin typeface="Courier New"/>
                <a:ea typeface="Courier New"/>
                <a:cs typeface="Courier New"/>
                <a:sym typeface="Courier New"/>
              </a:rPr>
              <a:t>+        * "FOO" = GPIO line named "FOO" on the schematic</a:t>
            </a:r>
          </a:p>
          <a:p>
            <a:pPr lvl="0">
              <a:spcBef>
                <a:spcPts val="0"/>
              </a:spcBef>
              <a:buClr>
                <a:schemeClr val="dk1"/>
              </a:buClr>
              <a:buSzPct val="91666"/>
              <a:buFont typeface="Arial"/>
              <a:buNone/>
            </a:pPr>
            <a:r>
              <a:rPr lang="en-GB" sz="1200">
                <a:latin typeface="Courier New"/>
                <a:ea typeface="Courier New"/>
                <a:cs typeface="Courier New"/>
                <a:sym typeface="Courier New"/>
              </a:rPr>
              <a:t>+        * "FOO_N" = GPIO line named "FOO" on schematic, active low</a:t>
            </a:r>
          </a:p>
          <a:p>
            <a:pPr lvl="0">
              <a:spcBef>
                <a:spcPts val="0"/>
              </a:spcBef>
              <a:buClr>
                <a:schemeClr val="dk1"/>
              </a:buClr>
              <a:buSzPct val="91666"/>
              <a:buFont typeface="Arial"/>
              <a:buNone/>
            </a:pPr>
            <a:r>
              <a:rPr lang="en-GB" sz="1200">
                <a:latin typeface="Courier New"/>
                <a:ea typeface="Courier New"/>
                <a:cs typeface="Courier New"/>
                <a:sym typeface="Courier New"/>
              </a:rPr>
              <a:t>+        */</a:t>
            </a:r>
          </a:p>
          <a:p>
            <a:pPr lvl="0">
              <a:spcBef>
                <a:spcPts val="0"/>
              </a:spcBef>
              <a:buNone/>
            </a:pPr>
            <a:r>
              <a:rPr lang="en-GB" sz="1200">
                <a:latin typeface="Courier New"/>
                <a:ea typeface="Courier New"/>
                <a:cs typeface="Courier New"/>
                <a:sym typeface="Courier New"/>
              </a:rPr>
              <a:t>+       gpio-line-names = "[SDA0]", "[SCL0]", "[SDA1]", "[SCL1]",</a:t>
            </a:r>
          </a:p>
          <a:p>
            <a:pPr lvl="0">
              <a:spcBef>
                <a:spcPts val="0"/>
              </a:spcBef>
              <a:buClr>
                <a:schemeClr val="dk1"/>
              </a:buClr>
              <a:buSzPct val="91666"/>
              <a:buFont typeface="Arial"/>
              <a:buNone/>
            </a:pPr>
            <a:r>
              <a:rPr lang="en-GB" sz="1200">
                <a:latin typeface="Courier New"/>
                <a:ea typeface="Courier New"/>
                <a:cs typeface="Courier New"/>
                <a:sym typeface="Courier New"/>
              </a:rPr>
              <a:t>(...)</a:t>
            </a:r>
          </a:p>
          <a:p>
            <a:pPr lvl="0" rtl="0">
              <a:spcBef>
                <a:spcPts val="0"/>
              </a:spcBef>
              <a:buNone/>
            </a:pPr>
            <a:r>
              <a:rPr lang="en-GB" sz="1200">
                <a:latin typeface="Courier New"/>
                <a:ea typeface="Courier New"/>
                <a:cs typeface="Courier New"/>
                <a:sym typeface="Courier New"/>
              </a:rPr>
              <a:t>+                         "STATUS_LED_N",</a:t>
            </a:r>
          </a:p>
          <a:p>
            <a:pPr lvl="0" rtl="0">
              <a:spcBef>
                <a:spcPts val="0"/>
              </a:spcBef>
              <a:buNone/>
            </a:pPr>
            <a:r>
              <a:rPr lang="en-GB" sz="1200">
                <a:latin typeface="Courier New"/>
                <a:ea typeface="Courier New"/>
                <a:cs typeface="Courier New"/>
                <a:sym typeface="Courier New"/>
              </a:rPr>
              <a:t>+                         "GPIO_GEN0", "GPIO_GEN1",</a:t>
            </a:r>
          </a:p>
          <a:p>
            <a:pPr lvl="0" rtl="0">
              <a:spcBef>
                <a:spcPts val="0"/>
              </a:spcBef>
              <a:buNone/>
            </a:pPr>
            <a:r>
              <a:rPr lang="en-GB" sz="1200">
                <a:latin typeface="Courier New"/>
                <a:ea typeface="Courier New"/>
                <a:cs typeface="Courier New"/>
                <a:sym typeface="Courier New"/>
              </a:rPr>
              <a:t>+                         "NC", "NC", /* GPIO 19 &amp; 20 unused */</a:t>
            </a:r>
          </a:p>
          <a:p>
            <a:pPr lvl="0" rtl="0">
              <a:spcBef>
                <a:spcPts val="0"/>
              </a:spcBef>
              <a:buNone/>
            </a:pPr>
            <a:r>
              <a:rPr lang="en-GB" sz="1200">
                <a:latin typeface="Courier New"/>
                <a:ea typeface="Courier New"/>
                <a:cs typeface="Courier New"/>
                <a:sym typeface="Courier New"/>
              </a:rPr>
              <a:t>+                         "CAM_GPIO",</a:t>
            </a:r>
          </a:p>
          <a:p>
            <a:pPr lvl="0" rtl="0">
              <a:spcBef>
                <a:spcPts val="0"/>
              </a:spcBef>
              <a:buNone/>
            </a:pPr>
            <a:r>
              <a:rPr lang="en-GB" sz="1200">
                <a:latin typeface="Courier New"/>
                <a:ea typeface="Courier New"/>
                <a:cs typeface="Courier New"/>
                <a:sym typeface="Courier New"/>
              </a:rPr>
              <a:t>+                         "GPIO_GEN3", "GPIO_GEN4",</a:t>
            </a:r>
          </a:p>
          <a:p>
            <a:pPr lvl="0">
              <a:spcBef>
                <a:spcPts val="0"/>
              </a:spcBef>
              <a:buNone/>
            </a:pPr>
            <a:r>
              <a:rPr lang="en-GB" sz="1200">
                <a:latin typeface="Courier New"/>
                <a:ea typeface="Courier New"/>
                <a:cs typeface="Courier New"/>
                <a:sym typeface="Courier New"/>
              </a:rPr>
              <a:t>+                         "GPIO_GEN5", "GPIO_GEN6",</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Open the Character Device</a:t>
            </a:r>
          </a:p>
        </p:txBody>
      </p:sp>
      <p:sp>
        <p:nvSpPr>
          <p:cNvPr id="181" name="Shape 181"/>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rPr lang="en-GB">
                <a:latin typeface="Courier New"/>
                <a:ea typeface="Courier New"/>
                <a:cs typeface="Courier New"/>
                <a:sym typeface="Courier New"/>
              </a:rPr>
              <a:t>#include &lt;linux/gpio.h&gt;</a:t>
            </a:r>
          </a:p>
          <a:p>
            <a:pPr lvl="0">
              <a:spcBef>
                <a:spcPts val="0"/>
              </a:spcBef>
              <a:buNone/>
            </a:pPr>
            <a:r>
              <a:rPr lang="en-GB">
                <a:latin typeface="Courier New"/>
                <a:ea typeface="Courier New"/>
                <a:cs typeface="Courier New"/>
                <a:sym typeface="Courier New"/>
              </a:rPr>
              <a:t>int fd = open(“/dev/gpiochip0”, 0);</a:t>
            </a:r>
          </a:p>
          <a:p>
            <a:pPr indent="0" lvl="0" marL="114300">
              <a:spcBef>
                <a:spcPts val="0"/>
              </a:spcBef>
              <a:buNone/>
            </a:pPr>
            <a:r>
              <a:t/>
            </a:r>
            <a:endParaRPr>
              <a:latin typeface="Courier New"/>
              <a:ea typeface="Courier New"/>
              <a:cs typeface="Courier New"/>
              <a:sym typeface="Courier New"/>
            </a:endParaRPr>
          </a:p>
          <a:p>
            <a:pPr lvl="0" rtl="0">
              <a:spcBef>
                <a:spcPts val="0"/>
              </a:spcBef>
              <a:buNone/>
            </a:pPr>
            <a:r>
              <a:rPr lang="en-GB">
                <a:latin typeface="Courier New"/>
                <a:ea typeface="Courier New"/>
                <a:cs typeface="Courier New"/>
                <a:sym typeface="Courier New"/>
              </a:rPr>
              <a:t>struct gpiochip_info cinfo;</a:t>
            </a:r>
          </a:p>
          <a:p>
            <a:pPr lvl="0" rtl="0">
              <a:spcBef>
                <a:spcPts val="0"/>
              </a:spcBef>
              <a:buClr>
                <a:schemeClr val="dk1"/>
              </a:buClr>
              <a:buSzPct val="61111"/>
              <a:buFont typeface="Arial"/>
              <a:buNone/>
            </a:pPr>
            <a:r>
              <a:rPr lang="en-GB">
                <a:latin typeface="Courier New"/>
                <a:ea typeface="Courier New"/>
                <a:cs typeface="Courier New"/>
                <a:sym typeface="Courier New"/>
              </a:rPr>
              <a:t>ret = ioctl(fd, GPIO_GET_CHIPINFO_IOCTL, &amp;cinfo);</a:t>
            </a:r>
          </a:p>
          <a:p>
            <a:pPr lvl="0">
              <a:spcBef>
                <a:spcPts val="0"/>
              </a:spcBef>
              <a:buNone/>
            </a:pPr>
            <a:r>
              <a:rPr lang="en-GB">
                <a:latin typeface="Courier New"/>
                <a:ea typeface="Courier New"/>
                <a:cs typeface="Courier New"/>
                <a:sym typeface="Courier New"/>
              </a:rPr>
              <a:t>fprintf(stdout, "GPIO chip: %s, \"%s\", %u GPIO lines\n",</a:t>
            </a:r>
            <a:br>
              <a:rPr lang="en-GB">
                <a:latin typeface="Courier New"/>
                <a:ea typeface="Courier New"/>
                <a:cs typeface="Courier New"/>
                <a:sym typeface="Courier New"/>
              </a:rPr>
            </a:br>
            <a:r>
              <a:rPr lang="en-GB">
                <a:latin typeface="Courier New"/>
                <a:ea typeface="Courier New"/>
                <a:cs typeface="Courier New"/>
                <a:sym typeface="Courier New"/>
              </a:rPr>
              <a:t>		cinfo.name, cinfo.label, cinfo.lines);</a:t>
            </a:r>
          </a:p>
          <a:p>
            <a:pPr lvl="0">
              <a:spcBef>
                <a:spcPts val="0"/>
              </a:spcBef>
              <a:buNone/>
            </a:pPr>
            <a:r>
              <a:t/>
            </a:r>
            <a:endParaRPr>
              <a:latin typeface="Courier New"/>
              <a:ea typeface="Courier New"/>
              <a:cs typeface="Courier New"/>
              <a:sym typeface="Courier New"/>
            </a:endParaRPr>
          </a:p>
          <a:p>
            <a:pPr lvl="0">
              <a:spcBef>
                <a:spcPts val="0"/>
              </a:spcBef>
              <a:buNone/>
            </a:pPr>
            <a:r>
              <a:rPr lang="en-GB">
                <a:latin typeface="Courier New"/>
                <a:ea typeface="Courier New"/>
                <a:cs typeface="Courier New"/>
                <a:sym typeface="Courier New"/>
              </a:rPr>
              <a:t>struct gpioline_info linfo;</a:t>
            </a:r>
          </a:p>
          <a:p>
            <a:pPr lvl="0">
              <a:spcBef>
                <a:spcPts val="0"/>
              </a:spcBef>
              <a:buNone/>
            </a:pPr>
            <a:r>
              <a:rPr lang="en-GB">
                <a:latin typeface="Courier New"/>
                <a:ea typeface="Courier New"/>
                <a:cs typeface="Courier New"/>
                <a:sym typeface="Courier New"/>
              </a:rPr>
              <a:t>ret = ioctl(fd, GPIO_GET_LINEINFO_IOCTL, &amp;linfo);</a:t>
            </a:r>
          </a:p>
          <a:p>
            <a:pPr lvl="0" rtl="0">
              <a:spcBef>
                <a:spcPts val="0"/>
              </a:spcBef>
              <a:buNone/>
            </a:pPr>
            <a:r>
              <a:rPr lang="en-GB">
                <a:latin typeface="Courier New"/>
                <a:ea typeface="Courier New"/>
                <a:cs typeface="Courier New"/>
                <a:sym typeface="Courier New"/>
              </a:rPr>
              <a:t>fprintf(stdout, "line %2d: %s", linfo.line_offset, linfo.name);</a:t>
            </a:r>
            <a:br>
              <a:rPr lang="en-GB"/>
            </a:b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x="0" y="0"/>
          <a:ext cx="0" cy="0"/>
          <a:chOff x="0" y="0"/>
          <a:chExt cx="0" cy="0"/>
        </a:xfrm>
      </p:grpSpPr>
      <p:sp>
        <p:nvSpPr>
          <p:cNvPr id="67" name="Shape 67"/>
          <p:cNvSpPr txBox="1"/>
          <p:nvPr>
            <p:ph type="title"/>
          </p:nvPr>
        </p:nvSpPr>
        <p:spPr>
          <a:xfrm>
            <a:off x="166500" y="159543"/>
            <a:ext cx="8699400" cy="560100"/>
          </a:xfrm>
          <a:prstGeom prst="rect">
            <a:avLst/>
          </a:prstGeom>
        </p:spPr>
        <p:txBody>
          <a:bodyPr anchorCtr="0" anchor="ctr" bIns="91425" lIns="91425" rIns="91425" tIns="91425">
            <a:noAutofit/>
          </a:bodyPr>
          <a:lstStyle/>
          <a:p>
            <a:pPr lvl="0" rtl="0">
              <a:spcBef>
                <a:spcPts val="0"/>
              </a:spcBef>
              <a:buNone/>
            </a:pPr>
            <a:r>
              <a:rPr b="1" lang="en-GB"/>
              <a:t>GPIOLIB: What has happened since this (2006)?</a:t>
            </a:r>
          </a:p>
        </p:txBody>
      </p:sp>
      <p:sp>
        <p:nvSpPr>
          <p:cNvPr id="68" name="Shape 68"/>
          <p:cNvSpPr txBox="1"/>
          <p:nvPr>
            <p:ph idx="1" type="body"/>
          </p:nvPr>
        </p:nvSpPr>
        <p:spPr>
          <a:xfrm>
            <a:off x="166500" y="626549"/>
            <a:ext cx="8699400" cy="4179900"/>
          </a:xfrm>
          <a:prstGeom prst="rect">
            <a:avLst/>
          </a:prstGeom>
        </p:spPr>
        <p:txBody>
          <a:bodyPr anchorCtr="0" anchor="t" bIns="91425" lIns="91425" rIns="91425" tIns="91425">
            <a:noAutofit/>
          </a:bodyPr>
          <a:lstStyle/>
          <a:p>
            <a:pPr indent="0" lvl="0" marL="0" rtl="0">
              <a:spcBef>
                <a:spcPts val="0"/>
              </a:spcBef>
              <a:buNone/>
            </a:pPr>
            <a:r>
              <a:t/>
            </a:r>
            <a:endParaRPr>
              <a:latin typeface="Courier New"/>
              <a:ea typeface="Courier New"/>
              <a:cs typeface="Courier New"/>
              <a:sym typeface="Courier New"/>
            </a:endParaRPr>
          </a:p>
          <a:p>
            <a:pPr indent="-69850" lvl="0" marL="0" rtl="0">
              <a:spcBef>
                <a:spcPts val="0"/>
              </a:spcBef>
              <a:buClr>
                <a:schemeClr val="dk1"/>
              </a:buClr>
              <a:buSzPct val="61111"/>
              <a:buFont typeface="Arial"/>
              <a:buNone/>
            </a:pPr>
            <a:r>
              <a:rPr lang="en-GB">
                <a:latin typeface="Courier New"/>
                <a:ea typeface="Courier New"/>
                <a:cs typeface="Courier New"/>
                <a:sym typeface="Courier New"/>
              </a:rPr>
              <a:t>int gpio_request(unsigned gpio, const char *label)</a:t>
            </a:r>
          </a:p>
          <a:p>
            <a:pPr indent="-69850" lvl="0" marL="0" rtl="0">
              <a:spcBef>
                <a:spcPts val="0"/>
              </a:spcBef>
              <a:buClr>
                <a:schemeClr val="dk1"/>
              </a:buClr>
              <a:buSzPct val="61111"/>
              <a:buFont typeface="Arial"/>
              <a:buNone/>
            </a:pPr>
            <a:r>
              <a:rPr lang="en-GB">
                <a:latin typeface="Courier New"/>
                <a:ea typeface="Courier New"/>
                <a:cs typeface="Courier New"/>
                <a:sym typeface="Courier New"/>
              </a:rPr>
              <a:t>int gpio_free(unsigned gpio)</a:t>
            </a:r>
          </a:p>
          <a:p>
            <a:pPr indent="-69850" lvl="0" marL="0" rtl="0">
              <a:spcBef>
                <a:spcPts val="0"/>
              </a:spcBef>
              <a:buClr>
                <a:schemeClr val="dk1"/>
              </a:buClr>
              <a:buSzPct val="61111"/>
              <a:buFont typeface="Arial"/>
              <a:buNone/>
            </a:pPr>
            <a:r>
              <a:rPr lang="en-GB">
                <a:latin typeface="Courier New"/>
                <a:ea typeface="Courier New"/>
                <a:cs typeface="Courier New"/>
                <a:sym typeface="Courier New"/>
              </a:rPr>
              <a:t>int gpio_direction_input(unsigned gpio)</a:t>
            </a:r>
          </a:p>
          <a:p>
            <a:pPr indent="-69850" lvl="0" marL="0" rtl="0">
              <a:spcBef>
                <a:spcPts val="0"/>
              </a:spcBef>
              <a:buClr>
                <a:schemeClr val="dk1"/>
              </a:buClr>
              <a:buSzPct val="61111"/>
              <a:buFont typeface="Arial"/>
              <a:buNone/>
            </a:pPr>
            <a:r>
              <a:rPr lang="en-GB">
                <a:latin typeface="Courier New"/>
                <a:ea typeface="Courier New"/>
                <a:cs typeface="Courier New"/>
                <a:sym typeface="Courier New"/>
              </a:rPr>
              <a:t>int gpio_direction_output(unsigned gpio)</a:t>
            </a:r>
          </a:p>
          <a:p>
            <a:pPr indent="-69850" lvl="0" marL="0" rtl="0">
              <a:spcBef>
                <a:spcPts val="0"/>
              </a:spcBef>
              <a:buClr>
                <a:schemeClr val="dk1"/>
              </a:buClr>
              <a:buSzPct val="61111"/>
              <a:buFont typeface="Arial"/>
              <a:buNone/>
            </a:pPr>
            <a:r>
              <a:rPr lang="en-GB">
                <a:latin typeface="Courier New"/>
                <a:ea typeface="Courier New"/>
                <a:cs typeface="Courier New"/>
                <a:sym typeface="Courier New"/>
              </a:rPr>
              <a:t>int gpio_get_value(unsigned gpio)</a:t>
            </a:r>
          </a:p>
          <a:p>
            <a:pPr indent="-69850" lvl="0" marL="0" rtl="0">
              <a:spcBef>
                <a:spcPts val="0"/>
              </a:spcBef>
              <a:buClr>
                <a:schemeClr val="dk1"/>
              </a:buClr>
              <a:buSzPct val="61111"/>
              <a:buFont typeface="Arial"/>
              <a:buNone/>
            </a:pPr>
            <a:r>
              <a:rPr lang="en-GB">
                <a:latin typeface="Courier New"/>
                <a:ea typeface="Courier New"/>
                <a:cs typeface="Courier New"/>
                <a:sym typeface="Courier New"/>
              </a:rPr>
              <a:t>int gpio_set_value(unsigned gpio, int value)</a:t>
            </a:r>
          </a:p>
          <a:p>
            <a:pPr indent="-69850" lvl="0" marL="0" rtl="0">
              <a:spcBef>
                <a:spcPts val="0"/>
              </a:spcBef>
              <a:buClr>
                <a:schemeClr val="dk1"/>
              </a:buClr>
              <a:buSzPct val="61111"/>
              <a:buFont typeface="Arial"/>
              <a:buNone/>
            </a:pPr>
            <a:r>
              <a:rPr lang="en-GB">
                <a:latin typeface="Courier New"/>
                <a:ea typeface="Courier New"/>
                <a:cs typeface="Courier New"/>
                <a:sym typeface="Courier New"/>
              </a:rPr>
              <a:t>unsigned gpio_to_irq(unsigned gpio)</a:t>
            </a:r>
          </a:p>
          <a:p>
            <a:pPr indent="-69850" lvl="0" marL="0" rtl="0">
              <a:spcBef>
                <a:spcPts val="0"/>
              </a:spcBef>
              <a:buClr>
                <a:schemeClr val="dk1"/>
              </a:buClr>
              <a:buSzPct val="61111"/>
              <a:buFont typeface="Arial"/>
              <a:buNone/>
            </a:pPr>
            <a:r>
              <a:rPr lang="en-GB">
                <a:latin typeface="Courier New"/>
                <a:ea typeface="Courier New"/>
                <a:cs typeface="Courier New"/>
                <a:sym typeface="Courier New"/>
              </a:rPr>
              <a:t>unsigned irq_to_gpio(unsigned irq)</a:t>
            </a:r>
          </a:p>
          <a:p>
            <a:pPr indent="0" lvl="0" marL="0" rtl="0">
              <a:spcBef>
                <a:spcPts val="0"/>
              </a:spcBef>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rPr lang="en-GB">
                <a:latin typeface="Courier New"/>
                <a:ea typeface="Courier New"/>
                <a:cs typeface="Courier New"/>
                <a:sym typeface="Courier New"/>
              </a:rPr>
              <a:t>struct gpiohandle_request req;</a:t>
            </a:r>
          </a:p>
          <a:p>
            <a:pPr lvl="0">
              <a:spcBef>
                <a:spcPts val="0"/>
              </a:spcBef>
              <a:buNone/>
            </a:pPr>
            <a:r>
              <a:rPr lang="en-GB">
                <a:latin typeface="Courier New"/>
                <a:ea typeface="Courier New"/>
                <a:cs typeface="Courier New"/>
                <a:sym typeface="Courier New"/>
              </a:rPr>
              <a:t>struct gpiohandle_data data;</a:t>
            </a:r>
          </a:p>
          <a:p>
            <a:pPr lvl="0">
              <a:spcBef>
                <a:spcPts val="0"/>
              </a:spcBef>
              <a:buNone/>
            </a:pPr>
            <a:r>
              <a:t/>
            </a:r>
            <a:endParaRPr>
              <a:latin typeface="Courier New"/>
              <a:ea typeface="Courier New"/>
              <a:cs typeface="Courier New"/>
              <a:sym typeface="Courier New"/>
            </a:endParaRPr>
          </a:p>
          <a:p>
            <a:pPr lvl="0">
              <a:spcBef>
                <a:spcPts val="0"/>
              </a:spcBef>
              <a:buNone/>
            </a:pPr>
            <a:r>
              <a:rPr lang="en-GB">
                <a:latin typeface="Courier New"/>
                <a:ea typeface="Courier New"/>
                <a:cs typeface="Courier New"/>
                <a:sym typeface="Courier New"/>
              </a:rPr>
              <a:t>req.lineoffsets[0] = 4;</a:t>
            </a:r>
          </a:p>
          <a:p>
            <a:pPr lvl="0">
              <a:spcBef>
                <a:spcPts val="0"/>
              </a:spcBef>
              <a:buNone/>
            </a:pPr>
            <a:r>
              <a:rPr lang="en-GB">
                <a:latin typeface="Courier New"/>
                <a:ea typeface="Courier New"/>
                <a:cs typeface="Courier New"/>
                <a:sym typeface="Courier New"/>
              </a:rPr>
              <a:t>req.lines = 1;</a:t>
            </a:r>
          </a:p>
          <a:p>
            <a:pPr lvl="0">
              <a:spcBef>
                <a:spcPts val="0"/>
              </a:spcBef>
              <a:buNone/>
            </a:pPr>
            <a:r>
              <a:rPr lang="en-GB">
                <a:latin typeface="Courier New"/>
                <a:ea typeface="Courier New"/>
                <a:cs typeface="Courier New"/>
                <a:sym typeface="Courier New"/>
              </a:rPr>
              <a:t>req.flags = GPIOHANDLE_REQUEST_INPUT;</a:t>
            </a:r>
          </a:p>
          <a:p>
            <a:pPr lvl="0">
              <a:spcBef>
                <a:spcPts val="0"/>
              </a:spcBef>
              <a:buNone/>
            </a:pPr>
            <a:r>
              <a:rPr lang="en-GB">
                <a:latin typeface="Courier New"/>
                <a:ea typeface="Courier New"/>
                <a:cs typeface="Courier New"/>
                <a:sym typeface="Courier New"/>
              </a:rPr>
              <a:t>strcpy(req.consumer_label, "pushbutton");</a:t>
            </a:r>
          </a:p>
          <a:p>
            <a:pPr lvl="0">
              <a:spcBef>
                <a:spcPts val="0"/>
              </a:spcBef>
              <a:buNone/>
            </a:pPr>
            <a:r>
              <a:rPr lang="en-GB">
                <a:latin typeface="Courier New"/>
                <a:ea typeface="Courier New"/>
                <a:cs typeface="Courier New"/>
                <a:sym typeface="Courier New"/>
              </a:rPr>
              <a:t>int lhfd = ioctl(fd, GPIO_GET_LINEHANDLE_IOCTL, &amp;req);</a:t>
            </a:r>
          </a:p>
          <a:p>
            <a:pPr lvl="0">
              <a:spcBef>
                <a:spcPts val="0"/>
              </a:spcBef>
              <a:buNone/>
            </a:pPr>
            <a:r>
              <a:rPr lang="en-GB">
                <a:latin typeface="Courier New"/>
                <a:ea typeface="Courier New"/>
                <a:cs typeface="Courier New"/>
                <a:sym typeface="Courier New"/>
              </a:rPr>
              <a:t>ret = ioctl(req.fd, GPIOHANDLE_GET_LINE_VALUES_IOCTL, &amp;data);</a:t>
            </a:r>
          </a:p>
          <a:p>
            <a:pPr lvl="0">
              <a:spcBef>
                <a:spcPts val="0"/>
              </a:spcBef>
              <a:buNone/>
            </a:pPr>
            <a:r>
              <a:rPr lang="en-GB">
                <a:latin typeface="Courier New"/>
                <a:ea typeface="Courier New"/>
                <a:cs typeface="Courier New"/>
                <a:sym typeface="Courier New"/>
              </a:rPr>
              <a:t>printf(“line 4 is %s\n”, data[0] ? “high” : “low”);</a:t>
            </a:r>
          </a:p>
        </p:txBody>
      </p:sp>
      <p:sp>
        <p:nvSpPr>
          <p:cNvPr id="187" name="Shape 187"/>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Line Handles READ</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Line Handles WRITE</a:t>
            </a:r>
          </a:p>
        </p:txBody>
      </p:sp>
      <p:sp>
        <p:nvSpPr>
          <p:cNvPr id="193" name="Shape 193"/>
          <p:cNvSpPr txBox="1"/>
          <p:nvPr>
            <p:ph idx="1" type="body"/>
          </p:nvPr>
        </p:nvSpPr>
        <p:spPr>
          <a:xfrm>
            <a:off x="166500" y="626549"/>
            <a:ext cx="8699400" cy="4179900"/>
          </a:xfrm>
          <a:prstGeom prst="rect">
            <a:avLst/>
          </a:prstGeom>
        </p:spPr>
        <p:txBody>
          <a:bodyPr anchorCtr="0" anchor="t" bIns="91425" lIns="91425" rIns="91425" tIns="91425">
            <a:noAutofit/>
          </a:bodyPr>
          <a:lstStyle/>
          <a:p>
            <a:pPr lvl="0" rtl="0">
              <a:spcBef>
                <a:spcPts val="0"/>
              </a:spcBef>
              <a:buNone/>
            </a:pPr>
            <a:r>
              <a:rPr lang="en-GB">
                <a:latin typeface="Courier New"/>
                <a:ea typeface="Courier New"/>
                <a:cs typeface="Courier New"/>
                <a:sym typeface="Courier New"/>
              </a:rPr>
              <a:t>struct gpiohandle_request req;</a:t>
            </a:r>
          </a:p>
          <a:p>
            <a:pPr lvl="0" rtl="0">
              <a:spcBef>
                <a:spcPts val="0"/>
              </a:spcBef>
              <a:buNone/>
            </a:pPr>
            <a:r>
              <a:rPr lang="en-GB">
                <a:latin typeface="Courier New"/>
                <a:ea typeface="Courier New"/>
                <a:cs typeface="Courier New"/>
                <a:sym typeface="Courier New"/>
              </a:rPr>
              <a:t>struct gpiohandle_data data;</a:t>
            </a:r>
          </a:p>
          <a:p>
            <a:pPr lvl="0" rtl="0">
              <a:spcBef>
                <a:spcPts val="0"/>
              </a:spcBef>
              <a:buNone/>
            </a:pPr>
            <a:r>
              <a:t/>
            </a:r>
            <a:endParaRPr>
              <a:latin typeface="Courier New"/>
              <a:ea typeface="Courier New"/>
              <a:cs typeface="Courier New"/>
              <a:sym typeface="Courier New"/>
            </a:endParaRPr>
          </a:p>
          <a:p>
            <a:pPr lvl="0" rtl="0">
              <a:spcBef>
                <a:spcPts val="0"/>
              </a:spcBef>
              <a:buNone/>
            </a:pPr>
            <a:r>
              <a:rPr lang="en-GB">
                <a:latin typeface="Courier New"/>
                <a:ea typeface="Courier New"/>
                <a:cs typeface="Courier New"/>
                <a:sym typeface="Courier New"/>
              </a:rPr>
              <a:t>req.lineoffsets[0] = 4;</a:t>
            </a:r>
          </a:p>
          <a:p>
            <a:pPr lvl="0" rtl="0">
              <a:spcBef>
                <a:spcPts val="0"/>
              </a:spcBef>
              <a:buNone/>
            </a:pPr>
            <a:r>
              <a:rPr lang="en-GB">
                <a:latin typeface="Courier New"/>
                <a:ea typeface="Courier New"/>
                <a:cs typeface="Courier New"/>
                <a:sym typeface="Courier New"/>
              </a:rPr>
              <a:t>req.lines = 1;</a:t>
            </a:r>
          </a:p>
          <a:p>
            <a:pPr lvl="0" rtl="0">
              <a:spcBef>
                <a:spcPts val="0"/>
              </a:spcBef>
              <a:buNone/>
            </a:pPr>
            <a:r>
              <a:rPr lang="en-GB">
                <a:latin typeface="Courier New"/>
                <a:ea typeface="Courier New"/>
                <a:cs typeface="Courier New"/>
                <a:sym typeface="Courier New"/>
              </a:rPr>
              <a:t>req.flags = GPIOHANDLE_REQUEST_OUTPUT;</a:t>
            </a:r>
          </a:p>
          <a:p>
            <a:pPr lvl="0" rtl="0">
              <a:spcBef>
                <a:spcPts val="0"/>
              </a:spcBef>
              <a:buNone/>
            </a:pPr>
            <a:r>
              <a:rPr lang="en-GB">
                <a:latin typeface="Courier New"/>
                <a:ea typeface="Courier New"/>
                <a:cs typeface="Courier New"/>
                <a:sym typeface="Courier New"/>
              </a:rPr>
              <a:t>strcpy(req.consumer_label, "blinker");</a:t>
            </a:r>
          </a:p>
          <a:p>
            <a:pPr lvl="0" rtl="0">
              <a:spcBef>
                <a:spcPts val="0"/>
              </a:spcBef>
              <a:buNone/>
            </a:pPr>
            <a:r>
              <a:rPr lang="en-GB">
                <a:latin typeface="Courier New"/>
                <a:ea typeface="Courier New"/>
                <a:cs typeface="Courier New"/>
                <a:sym typeface="Courier New"/>
              </a:rPr>
              <a:t>int lhfd = ioctl(fd, GPIO_GET_LINEHANDLE_IOCTL, &amp;req);</a:t>
            </a:r>
          </a:p>
          <a:p>
            <a:pPr lvl="0" rtl="0">
              <a:spcBef>
                <a:spcPts val="0"/>
              </a:spcBef>
              <a:buNone/>
            </a:pPr>
            <a:r>
              <a:rPr lang="en-GB">
                <a:latin typeface="Courier New"/>
                <a:ea typeface="Courier New"/>
                <a:cs typeface="Courier New"/>
                <a:sym typeface="Courier New"/>
              </a:rPr>
              <a:t>data.values[0] = 1;</a:t>
            </a:r>
          </a:p>
          <a:p>
            <a:pPr lvl="0" rtl="0">
              <a:spcBef>
                <a:spcPts val="0"/>
              </a:spcBef>
              <a:buNone/>
            </a:pPr>
            <a:r>
              <a:rPr lang="en-GB">
                <a:latin typeface="Courier New"/>
                <a:ea typeface="Courier New"/>
                <a:cs typeface="Courier New"/>
                <a:sym typeface="Courier New"/>
              </a:rPr>
              <a:t>ret = ioctl(req.fd, GPIOHANDLE_SET_LINE_VALUES_IOCTL, &amp;data);</a:t>
            </a:r>
          </a:p>
          <a:p>
            <a:pPr lvl="0" rtl="0">
              <a:spcBef>
                <a:spcPts val="0"/>
              </a:spcBef>
              <a:buNone/>
            </a:pPr>
            <a:r>
              <a:rPr lang="en-GB">
                <a:latin typeface="Courier New"/>
                <a:ea typeface="Courier New"/>
                <a:cs typeface="Courier New"/>
                <a:sym typeface="Courier New"/>
              </a:rPr>
              <a:t>data.values[0] = 0;</a:t>
            </a:r>
          </a:p>
          <a:p>
            <a:pPr lvl="0" rtl="0">
              <a:spcBef>
                <a:spcPts val="0"/>
              </a:spcBef>
              <a:buNone/>
            </a:pPr>
            <a:r>
              <a:rPr lang="en-GB">
                <a:latin typeface="Courier New"/>
                <a:ea typeface="Courier New"/>
                <a:cs typeface="Courier New"/>
                <a:sym typeface="Courier New"/>
              </a:rPr>
              <a:t>ret = ioctl(req.fd, GPIOHANDLE_SET_LINE_VALUES_IOCTL, &amp;data);</a:t>
            </a:r>
          </a:p>
          <a:p>
            <a:pPr lvl="0" rtl="0">
              <a:spcBef>
                <a:spcPts val="0"/>
              </a:spcBef>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Line Events</a:t>
            </a:r>
          </a:p>
        </p:txBody>
      </p:sp>
      <p:sp>
        <p:nvSpPr>
          <p:cNvPr id="199" name="Shape 199"/>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rPr lang="en-GB" sz="1200">
                <a:latin typeface="Courier New"/>
                <a:ea typeface="Courier New"/>
                <a:cs typeface="Courier New"/>
                <a:sym typeface="Courier New"/>
              </a:rPr>
              <a:t>struct gpioevent_request req;</a:t>
            </a:r>
          </a:p>
          <a:p>
            <a:pPr lvl="0">
              <a:spcBef>
                <a:spcPts val="0"/>
              </a:spcBef>
              <a:buNone/>
            </a:pPr>
            <a:r>
              <a:rPr lang="en-GB" sz="1200">
                <a:latin typeface="Courier New"/>
                <a:ea typeface="Courier New"/>
                <a:cs typeface="Courier New"/>
                <a:sym typeface="Courier New"/>
              </a:rPr>
              <a:t>struct gpiohandle_data data;</a:t>
            </a:r>
          </a:p>
          <a:p>
            <a:pPr lvl="0">
              <a:spcBef>
                <a:spcPts val="0"/>
              </a:spcBef>
              <a:buNone/>
            </a:pPr>
            <a:r>
              <a:rPr lang="en-GB" sz="1200">
                <a:latin typeface="Courier New"/>
                <a:ea typeface="Courier New"/>
                <a:cs typeface="Courier New"/>
                <a:sym typeface="Courier New"/>
              </a:rPr>
              <a:t>struct gpioevent_data event;</a:t>
            </a:r>
          </a:p>
          <a:p>
            <a:pPr lvl="0">
              <a:spcBef>
                <a:spcPts val="0"/>
              </a:spcBef>
              <a:buNone/>
            </a:pPr>
            <a:r>
              <a:t/>
            </a:r>
            <a:endParaRPr sz="1200">
              <a:latin typeface="Courier New"/>
              <a:ea typeface="Courier New"/>
              <a:cs typeface="Courier New"/>
              <a:sym typeface="Courier New"/>
            </a:endParaRPr>
          </a:p>
          <a:p>
            <a:pPr lvl="0">
              <a:spcBef>
                <a:spcPts val="0"/>
              </a:spcBef>
              <a:buNone/>
            </a:pPr>
            <a:r>
              <a:rPr lang="en-GB" sz="1200">
                <a:latin typeface="Courier New"/>
                <a:ea typeface="Courier New"/>
                <a:cs typeface="Courier New"/>
                <a:sym typeface="Courier New"/>
              </a:rPr>
              <a:t>req.lineoffset = 4;</a:t>
            </a:r>
          </a:p>
          <a:p>
            <a:pPr lvl="0">
              <a:spcBef>
                <a:spcPts val="0"/>
              </a:spcBef>
              <a:buNone/>
            </a:pPr>
            <a:r>
              <a:rPr lang="en-GB" sz="1200">
                <a:latin typeface="Courier New"/>
                <a:ea typeface="Courier New"/>
                <a:cs typeface="Courier New"/>
                <a:sym typeface="Courier New"/>
              </a:rPr>
              <a:t>strcpy(req.consumer_label, "linewatcher");</a:t>
            </a:r>
          </a:p>
          <a:p>
            <a:pPr lvl="0">
              <a:spcBef>
                <a:spcPts val="0"/>
              </a:spcBef>
              <a:buNone/>
            </a:pPr>
            <a:r>
              <a:rPr lang="en-GB" sz="1200">
                <a:latin typeface="Courier New"/>
                <a:ea typeface="Courier New"/>
                <a:cs typeface="Courier New"/>
                <a:sym typeface="Courier New"/>
              </a:rPr>
              <a:t>req.handleflags = GPIOHANDLE_REQUEST_OPEN_DRAIN;</a:t>
            </a:r>
          </a:p>
          <a:p>
            <a:pPr lvl="0">
              <a:spcBef>
                <a:spcPts val="0"/>
              </a:spcBef>
              <a:buNone/>
            </a:pPr>
            <a:r>
              <a:rPr lang="en-GB" sz="1200">
                <a:latin typeface="Courier New"/>
                <a:ea typeface="Courier New"/>
                <a:cs typeface="Courier New"/>
                <a:sym typeface="Courier New"/>
              </a:rPr>
              <a:t>req.eventflags = GPIOEVENT_REQUEST_RISING_EDGE | GPIOEVENT_REQUEST_FALLING_EDGE;</a:t>
            </a:r>
          </a:p>
          <a:p>
            <a:pPr lvl="0">
              <a:spcBef>
                <a:spcPts val="0"/>
              </a:spcBef>
              <a:buNone/>
            </a:pPr>
            <a:r>
              <a:rPr lang="en-GB" sz="1200">
                <a:latin typeface="Courier New"/>
                <a:ea typeface="Courier New"/>
                <a:cs typeface="Courier New"/>
                <a:sym typeface="Courier New"/>
              </a:rPr>
              <a:t>ret = ioctl(fd, GPIO_GET_LINEEVENT_IOCTL, &amp;req);</a:t>
            </a:r>
          </a:p>
          <a:p>
            <a:pPr lvl="0">
              <a:spcBef>
                <a:spcPts val="0"/>
              </a:spcBef>
              <a:buNone/>
            </a:pPr>
            <a:r>
              <a:rPr lang="en-GB" sz="1200">
                <a:latin typeface="Courier New"/>
                <a:ea typeface="Courier New"/>
                <a:cs typeface="Courier New"/>
                <a:sym typeface="Courier New"/>
              </a:rPr>
              <a:t>ret = read(req.fd, &amp;event, sizeof(event));</a:t>
            </a:r>
          </a:p>
          <a:p>
            <a:pPr lvl="0">
              <a:spcBef>
                <a:spcPts val="0"/>
              </a:spcBef>
              <a:buNone/>
            </a:pPr>
            <a:r>
              <a:rPr lang="en-GB" sz="1200">
                <a:latin typeface="Courier New"/>
                <a:ea typeface="Courier New"/>
                <a:cs typeface="Courier New"/>
                <a:sym typeface="Courier New"/>
              </a:rPr>
              <a:t>printf( "GPIO EVENT @%" PRIu64 ": ", event.timestamp);</a:t>
            </a:r>
          </a:p>
          <a:p>
            <a:pPr lvl="0">
              <a:spcBef>
                <a:spcPts val="0"/>
              </a:spcBef>
              <a:buNone/>
            </a:pPr>
            <a:r>
              <a:rPr lang="en-GB" sz="1200">
                <a:latin typeface="Courier New"/>
                <a:ea typeface="Courier New"/>
                <a:cs typeface="Courier New"/>
                <a:sym typeface="Courier New"/>
              </a:rPr>
              <a:t>i</a:t>
            </a:r>
            <a:r>
              <a:rPr lang="en-GB" sz="1200">
                <a:latin typeface="Courier New"/>
                <a:ea typeface="Courier New"/>
                <a:cs typeface="Courier New"/>
                <a:sym typeface="Courier New"/>
              </a:rPr>
              <a:t>f (event.id == GPIOEVENT_EVENT_RISING_EDGE)</a:t>
            </a:r>
          </a:p>
          <a:p>
            <a:pPr lvl="0">
              <a:spcBef>
                <a:spcPts val="0"/>
              </a:spcBef>
              <a:buNone/>
            </a:pPr>
            <a:r>
              <a:rPr lang="en-GB" sz="1200">
                <a:latin typeface="Courier New"/>
                <a:ea typeface="Courier New"/>
                <a:cs typeface="Courier New"/>
                <a:sym typeface="Courier New"/>
              </a:rPr>
              <a:t>    printf(“RISING EDGE”);</a:t>
            </a:r>
          </a:p>
          <a:p>
            <a:pPr lvl="0">
              <a:spcBef>
                <a:spcPts val="0"/>
              </a:spcBef>
              <a:buNone/>
            </a:pPr>
            <a:r>
              <a:rPr lang="en-GB" sz="1200">
                <a:latin typeface="Courier New"/>
                <a:ea typeface="Courier New"/>
                <a:cs typeface="Courier New"/>
                <a:sym typeface="Courier New"/>
              </a:rPr>
              <a:t>else</a:t>
            </a:r>
          </a:p>
          <a:p>
            <a:pPr lvl="0">
              <a:spcBef>
                <a:spcPts val="0"/>
              </a:spcBef>
              <a:buNone/>
            </a:pPr>
            <a:r>
              <a:rPr lang="en-GB" sz="1200">
                <a:latin typeface="Courier New"/>
                <a:ea typeface="Courier New"/>
                <a:cs typeface="Courier New"/>
                <a:sym typeface="Courier New"/>
              </a:rPr>
              <a:t>    printf(“FALLING EDGE”);</a:t>
            </a:r>
          </a:p>
          <a:p>
            <a:pPr lvl="0">
              <a:spcBef>
                <a:spcPts val="0"/>
              </a:spcBef>
              <a:buNone/>
            </a:pPr>
            <a:r>
              <a:rPr lang="en-GB" sz="1200">
                <a:latin typeface="Courier New"/>
                <a:ea typeface="Courier New"/>
                <a:cs typeface="Courier New"/>
                <a:sym typeface="Courier New"/>
              </a:rPr>
              <a:t>printf (“\n”);</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sp>
        <p:nvSpPr>
          <p:cNvPr id="204" name="Shape 204"/>
          <p:cNvSpPr txBox="1"/>
          <p:nvPr>
            <p:ph type="ctrTitle"/>
          </p:nvPr>
        </p:nvSpPr>
        <p:spPr>
          <a:xfrm>
            <a:off x="27150" y="689375"/>
            <a:ext cx="9089700" cy="1790700"/>
          </a:xfrm>
          <a:prstGeom prst="rect">
            <a:avLst/>
          </a:prstGeom>
        </p:spPr>
        <p:txBody>
          <a:bodyPr anchorCtr="0" anchor="b" bIns="91425" lIns="91425" rIns="91425" tIns="91425">
            <a:noAutofit/>
          </a:bodyPr>
          <a:lstStyle/>
          <a:p>
            <a:pPr lvl="0" rtl="0">
              <a:spcBef>
                <a:spcPts val="0"/>
              </a:spcBef>
              <a:buNone/>
            </a:pPr>
            <a:r>
              <a:rPr lang="en-GB"/>
              <a:t>Thank You!</a:t>
            </a:r>
          </a:p>
        </p:txBody>
      </p:sp>
      <p:sp>
        <p:nvSpPr>
          <p:cNvPr id="205" name="Shape 205"/>
          <p:cNvSpPr txBox="1"/>
          <p:nvPr>
            <p:ph idx="1" type="subTitle"/>
          </p:nvPr>
        </p:nvSpPr>
        <p:spPr>
          <a:xfrm>
            <a:off x="27150" y="2513449"/>
            <a:ext cx="9089700" cy="1241699"/>
          </a:xfrm>
          <a:prstGeom prst="rect">
            <a:avLst/>
          </a:prstGeom>
        </p:spPr>
        <p:txBody>
          <a:bodyPr anchorCtr="0" anchor="t" bIns="91425" lIns="91425" rIns="91425" tIns="91425">
            <a:noAutofit/>
          </a:bodyPr>
          <a:lstStyle/>
          <a:p>
            <a:pPr lvl="0">
              <a:spcBef>
                <a:spcPts val="0"/>
              </a:spcBef>
              <a:buNone/>
            </a:pPr>
            <a:r>
              <a:rPr lang="en-GB"/>
              <a:t>linus.walleij@linaro.org</a:t>
            </a:r>
          </a:p>
          <a:p>
            <a:pPr lvl="0" rtl="0">
              <a:spcBef>
                <a:spcPts val="0"/>
              </a:spcBef>
              <a:buNone/>
            </a:pPr>
            <a:r>
              <a:rPr lang="en-GB"/>
              <a:t> linux-gpio@vger.kernel.org</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rPr b="1" lang="en-GB" sz="3000"/>
              <a:t>Biggest lies:</a:t>
            </a:r>
          </a:p>
          <a:p>
            <a:pPr indent="-419100" lvl="0" marL="457200" rtl="0">
              <a:spcBef>
                <a:spcPts val="0"/>
              </a:spcBef>
              <a:buSzPct val="100000"/>
            </a:pPr>
            <a:r>
              <a:rPr b="1" lang="en-GB" sz="3000"/>
              <a:t>&lt;insert favourite biggest lie&gt;</a:t>
            </a:r>
          </a:p>
          <a:p>
            <a:pPr indent="-419100" lvl="0" marL="457200" rtl="0">
              <a:spcBef>
                <a:spcPts val="0"/>
              </a:spcBef>
              <a:buSzPct val="100000"/>
            </a:pPr>
            <a:r>
              <a:rPr b="1" lang="en-GB" sz="3000"/>
              <a:t>GPIO is simple</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x="0" y="0"/>
          <a:ext cx="0" cy="0"/>
          <a:chOff x="0" y="0"/>
          <a:chExt cx="0" cy="0"/>
        </a:xfrm>
      </p:grpSpPr>
      <p:sp>
        <p:nvSpPr>
          <p:cNvPr id="78" name="Shape 78"/>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Kernel-internal API changes</a:t>
            </a:r>
          </a:p>
        </p:txBody>
      </p:sp>
      <p:sp>
        <p:nvSpPr>
          <p:cNvPr id="79" name="Shape 79"/>
          <p:cNvSpPr txBox="1"/>
          <p:nvPr>
            <p:ph idx="1" type="body"/>
          </p:nvPr>
        </p:nvSpPr>
        <p:spPr>
          <a:xfrm>
            <a:off x="166500" y="626550"/>
            <a:ext cx="3566400" cy="4179900"/>
          </a:xfrm>
          <a:prstGeom prst="rect">
            <a:avLst/>
          </a:prstGeom>
        </p:spPr>
        <p:txBody>
          <a:bodyPr anchorCtr="0" anchor="t" bIns="91425" lIns="91425" rIns="91425" tIns="91425">
            <a:noAutofit/>
          </a:bodyPr>
          <a:lstStyle/>
          <a:p>
            <a:pPr lvl="0">
              <a:spcBef>
                <a:spcPts val="0"/>
              </a:spcBef>
              <a:buNone/>
            </a:pPr>
            <a:r>
              <a:rPr lang="en-GB"/>
              <a:t>Just select GPIOLIB</a:t>
            </a:r>
          </a:p>
          <a:p>
            <a:pPr lvl="0">
              <a:spcBef>
                <a:spcPts val="0"/>
              </a:spcBef>
              <a:buClr>
                <a:schemeClr val="dk1"/>
              </a:buClr>
              <a:buSzPct val="61111"/>
              <a:buFont typeface="Arial"/>
              <a:buNone/>
            </a:pPr>
            <a:r>
              <a:rPr lang="en-GB"/>
              <a:t>gpiochip_add_data()</a:t>
            </a:r>
          </a:p>
          <a:p>
            <a:pPr lvl="0">
              <a:spcBef>
                <a:spcPts val="0"/>
              </a:spcBef>
              <a:buNone/>
            </a:pPr>
            <a:r>
              <a:rPr lang="en-GB"/>
              <a:t>Descriptors</a:t>
            </a:r>
          </a:p>
          <a:p>
            <a:pPr lvl="0" rtl="0">
              <a:spcBef>
                <a:spcPts val="0"/>
              </a:spcBef>
              <a:buNone/>
            </a:pPr>
            <a:r>
              <a:rPr lang="en-GB"/>
              <a:t>A real device</a:t>
            </a:r>
          </a:p>
          <a:p>
            <a:pPr lvl="0">
              <a:spcBef>
                <a:spcPts val="0"/>
              </a:spcBef>
              <a:buNone/>
            </a:pPr>
            <a:r>
              <a:rPr lang="en-GB"/>
              <a:t>Open drain/open source API</a:t>
            </a:r>
          </a:p>
          <a:p>
            <a:pPr lvl="0">
              <a:spcBef>
                <a:spcPts val="0"/>
              </a:spcBef>
              <a:buNone/>
            </a:pPr>
            <a:r>
              <a:rPr lang="en-GB"/>
              <a:t>Pin control back-ends</a:t>
            </a:r>
          </a:p>
          <a:p>
            <a:pPr lvl="0">
              <a:spcBef>
                <a:spcPts val="0"/>
              </a:spcBef>
              <a:buNone/>
            </a:pPr>
            <a:r>
              <a:rPr lang="en-GB"/>
              <a:t>CONFIG_GPIOLIB_IRQCHIP</a:t>
            </a:r>
          </a:p>
          <a:p>
            <a:pPr lvl="0" rtl="0">
              <a:spcBef>
                <a:spcPts val="0"/>
              </a:spcBef>
              <a:buNone/>
            </a:pPr>
            <a:r>
              <a:rPr lang="en-GB"/>
              <a:t>Hogs</a:t>
            </a:r>
          </a:p>
        </p:txBody>
      </p:sp>
      <p:pic>
        <p:nvPicPr>
          <p:cNvPr descr="opend1.png" id="80" name="Shape 80"/>
          <p:cNvPicPr preferRelativeResize="0"/>
          <p:nvPr/>
        </p:nvPicPr>
        <p:blipFill>
          <a:blip r:embed="rId3">
            <a:alphaModFix/>
          </a:blip>
          <a:stretch>
            <a:fillRect/>
          </a:stretch>
        </p:blipFill>
        <p:spPr>
          <a:xfrm>
            <a:off x="5141450" y="719650"/>
            <a:ext cx="3790950" cy="1314450"/>
          </a:xfrm>
          <a:prstGeom prst="rect">
            <a:avLst/>
          </a:prstGeom>
          <a:noFill/>
          <a:ln>
            <a:noFill/>
          </a:ln>
        </p:spPr>
      </p:pic>
      <p:sp>
        <p:nvSpPr>
          <p:cNvPr id="81" name="Shape 81"/>
          <p:cNvSpPr txBox="1"/>
          <p:nvPr/>
        </p:nvSpPr>
        <p:spPr>
          <a:xfrm>
            <a:off x="5294125" y="2191050"/>
            <a:ext cx="3500100" cy="1971900"/>
          </a:xfrm>
          <a:prstGeom prst="rect">
            <a:avLst/>
          </a:prstGeom>
          <a:noFill/>
          <a:ln>
            <a:noFill/>
          </a:ln>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GPIO descriptors</a:t>
            </a:r>
          </a:p>
        </p:txBody>
      </p:sp>
      <p:sp>
        <p:nvSpPr>
          <p:cNvPr id="87" name="Shape 87"/>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rPr lang="en-GB">
                <a:latin typeface="Courier New"/>
                <a:ea typeface="Courier New"/>
                <a:cs typeface="Courier New"/>
                <a:sym typeface="Courier New"/>
              </a:rPr>
              <a:t>#include &lt;linux/gpio/consumer.h&gt;</a:t>
            </a:r>
          </a:p>
          <a:p>
            <a:pPr lvl="0">
              <a:spcBef>
                <a:spcPts val="0"/>
              </a:spcBef>
              <a:buNone/>
            </a:pPr>
            <a:r>
              <a:t/>
            </a:r>
            <a:endParaRPr>
              <a:latin typeface="Courier New"/>
              <a:ea typeface="Courier New"/>
              <a:cs typeface="Courier New"/>
              <a:sym typeface="Courier New"/>
            </a:endParaRPr>
          </a:p>
          <a:p>
            <a:pPr lvl="0">
              <a:spcBef>
                <a:spcPts val="0"/>
              </a:spcBef>
              <a:buNone/>
            </a:pPr>
            <a:r>
              <a:rPr lang="en-GB">
                <a:latin typeface="Courier New"/>
                <a:ea typeface="Courier New"/>
                <a:cs typeface="Courier New"/>
                <a:sym typeface="Courier New"/>
              </a:rPr>
              <a:t>probe(struct device *dev)</a:t>
            </a:r>
          </a:p>
          <a:p>
            <a:pPr lvl="0">
              <a:spcBef>
                <a:spcPts val="0"/>
              </a:spcBef>
              <a:buNone/>
            </a:pPr>
            <a:r>
              <a:rPr lang="en-GB">
                <a:latin typeface="Courier New"/>
                <a:ea typeface="Courier New"/>
                <a:cs typeface="Courier New"/>
                <a:sym typeface="Courier New"/>
              </a:rPr>
              <a:t>{</a:t>
            </a:r>
          </a:p>
          <a:p>
            <a:pPr lvl="0">
              <a:spcBef>
                <a:spcPts val="0"/>
              </a:spcBef>
              <a:buNone/>
            </a:pPr>
            <a:r>
              <a:rPr lang="en-GB">
                <a:latin typeface="Courier New"/>
                <a:ea typeface="Courier New"/>
                <a:cs typeface="Courier New"/>
                <a:sym typeface="Courier New"/>
              </a:rPr>
              <a:t>    struct gpio_desc *gpiod;</a:t>
            </a:r>
          </a:p>
          <a:p>
            <a:pPr lvl="0">
              <a:spcBef>
                <a:spcPts val="0"/>
              </a:spcBef>
              <a:buNone/>
            </a:pPr>
            <a:r>
              <a:t/>
            </a:r>
            <a:endParaRPr>
              <a:latin typeface="Courier New"/>
              <a:ea typeface="Courier New"/>
              <a:cs typeface="Courier New"/>
              <a:sym typeface="Courier New"/>
            </a:endParaRPr>
          </a:p>
          <a:p>
            <a:pPr lvl="0">
              <a:spcBef>
                <a:spcPts val="0"/>
              </a:spcBef>
              <a:buNone/>
            </a:pPr>
            <a:r>
              <a:rPr lang="en-GB">
                <a:latin typeface="Courier New"/>
                <a:ea typeface="Courier New"/>
                <a:cs typeface="Courier New"/>
                <a:sym typeface="Courier New"/>
              </a:rPr>
              <a:t>    gpiod = devm_gpiod_get(dev, “reset”, GPIOD_OUT_LOW);</a:t>
            </a:r>
          </a:p>
          <a:p>
            <a:pPr lvl="0" rtl="0">
              <a:spcBef>
                <a:spcPts val="0"/>
              </a:spcBef>
              <a:buNone/>
            </a:pPr>
            <a:r>
              <a:rPr lang="en-GB">
                <a:latin typeface="Courier New"/>
                <a:ea typeface="Courier New"/>
                <a:cs typeface="Courier New"/>
                <a:sym typeface="Courier New"/>
              </a:rPr>
              <a:t>    (...)</a:t>
            </a:r>
          </a:p>
          <a:p>
            <a:pPr lvl="0">
              <a:spcBef>
                <a:spcPts val="0"/>
              </a:spcBef>
              <a:buNone/>
            </a:pPr>
            <a:r>
              <a:rPr lang="en-GB">
                <a:latin typeface="Courier New"/>
                <a:ea typeface="Courier New"/>
                <a:cs typeface="Courier New"/>
                <a:sym typeface="Courier New"/>
              </a:rPr>
              <a:t>}</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GPIO descriptors</a:t>
            </a:r>
          </a:p>
        </p:txBody>
      </p:sp>
      <p:sp>
        <p:nvSpPr>
          <p:cNvPr id="93" name="Shape 93"/>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rPr lang="en-GB">
                <a:latin typeface="Courier New"/>
                <a:ea typeface="Courier New"/>
                <a:cs typeface="Courier New"/>
                <a:sym typeface="Courier New"/>
              </a:rPr>
              <a:t>gpio_keys {</a:t>
            </a:r>
          </a:p>
          <a:p>
            <a:pPr lvl="0">
              <a:spcBef>
                <a:spcPts val="0"/>
              </a:spcBef>
              <a:buNone/>
            </a:pPr>
            <a:r>
              <a:rPr lang="en-GB">
                <a:latin typeface="Courier New"/>
                <a:ea typeface="Courier New"/>
                <a:cs typeface="Courier New"/>
                <a:sym typeface="Courier New"/>
              </a:rPr>
              <a:t>    compatible = “gpio-keys”;</a:t>
            </a:r>
          </a:p>
          <a:p>
            <a:pPr lvl="0">
              <a:spcBef>
                <a:spcPts val="0"/>
              </a:spcBef>
              <a:buNone/>
            </a:pPr>
            <a:r>
              <a:rPr lang="en-GB">
                <a:latin typeface="Courier New"/>
                <a:ea typeface="Courier New"/>
                <a:cs typeface="Courier New"/>
                <a:sym typeface="Courier New"/>
              </a:rPr>
              <a:t>    (...)</a:t>
            </a:r>
          </a:p>
          <a:p>
            <a:pPr lvl="0">
              <a:spcBef>
                <a:spcPts val="0"/>
              </a:spcBef>
              <a:buNone/>
            </a:pPr>
            <a:r>
              <a:rPr lang="en-GB">
                <a:latin typeface="Courier New"/>
                <a:ea typeface="Courier New"/>
                <a:cs typeface="Courier New"/>
                <a:sym typeface="Courier New"/>
              </a:rPr>
              <a:t>    button@1 {</a:t>
            </a:r>
          </a:p>
          <a:p>
            <a:pPr lvl="0">
              <a:spcBef>
                <a:spcPts val="0"/>
              </a:spcBef>
              <a:buNone/>
            </a:pPr>
            <a:r>
              <a:rPr lang="en-GB">
                <a:latin typeface="Courier New"/>
                <a:ea typeface="Courier New"/>
                <a:cs typeface="Courier New"/>
                <a:sym typeface="Courier New"/>
              </a:rPr>
              <a:t>        wakeup-source;</a:t>
            </a:r>
          </a:p>
          <a:p>
            <a:pPr lvl="0">
              <a:spcBef>
                <a:spcPts val="0"/>
              </a:spcBef>
              <a:buNone/>
            </a:pPr>
            <a:r>
              <a:rPr lang="en-GB">
                <a:latin typeface="Courier New"/>
                <a:ea typeface="Courier New"/>
                <a:cs typeface="Courier New"/>
                <a:sym typeface="Courier New"/>
              </a:rPr>
              <a:t>        linux,code = &lt;KEY_ESC&gt;;</a:t>
            </a:r>
          </a:p>
          <a:p>
            <a:pPr lvl="0">
              <a:spcBef>
                <a:spcPts val="0"/>
              </a:spcBef>
              <a:buNone/>
            </a:pPr>
            <a:r>
              <a:rPr lang="en-GB">
                <a:latin typeface="Courier New"/>
                <a:ea typeface="Courier New"/>
                <a:cs typeface="Courier New"/>
                <a:sym typeface="Courier New"/>
              </a:rPr>
              <a:t>        label = “ESC”;</a:t>
            </a:r>
          </a:p>
          <a:p>
            <a:pPr lvl="0">
              <a:spcBef>
                <a:spcPts val="0"/>
              </a:spcBef>
              <a:buNone/>
            </a:pPr>
            <a:r>
              <a:rPr lang="en-GB">
                <a:latin typeface="Courier New"/>
                <a:ea typeface="Courier New"/>
                <a:cs typeface="Courier New"/>
                <a:sym typeface="Courier New"/>
              </a:rPr>
              <a:t>        gpios = &lt;&amp;gpio0 0 GPIO_ACTIVE_HIGH&gt;;</a:t>
            </a:r>
          </a:p>
          <a:p>
            <a:pPr lvl="0">
              <a:spcBef>
                <a:spcPts val="0"/>
              </a:spcBef>
              <a:buNone/>
            </a:pPr>
            <a:r>
              <a:rPr lang="en-GB">
                <a:latin typeface="Courier New"/>
                <a:ea typeface="Courier New"/>
                <a:cs typeface="Courier New"/>
                <a:sym typeface="Courier New"/>
              </a:rPr>
              <a:t>    };</a:t>
            </a:r>
          </a:p>
          <a:p>
            <a:pPr lvl="0">
              <a:spcBef>
                <a:spcPts val="0"/>
              </a:spcBef>
              <a:buNone/>
            </a:pPr>
            <a:r>
              <a:rPr lang="en-GB">
                <a:latin typeface="Courier New"/>
                <a:ea typeface="Courier New"/>
                <a:cs typeface="Courier New"/>
                <a:sym typeface="Courier New"/>
              </a:rPr>
              <a:t>};</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The GPIO chip is a real device</a:t>
            </a:r>
          </a:p>
        </p:txBody>
      </p:sp>
      <p:sp>
        <p:nvSpPr>
          <p:cNvPr id="99" name="Shape 99"/>
          <p:cNvSpPr txBox="1"/>
          <p:nvPr>
            <p:ph idx="1" type="body"/>
          </p:nvPr>
        </p:nvSpPr>
        <p:spPr>
          <a:xfrm>
            <a:off x="166500" y="626549"/>
            <a:ext cx="8699400" cy="3010500"/>
          </a:xfrm>
          <a:prstGeom prst="rect">
            <a:avLst/>
          </a:prstGeom>
        </p:spPr>
        <p:txBody>
          <a:bodyPr anchorCtr="0" anchor="t" bIns="91425" lIns="91425" rIns="91425" tIns="91425">
            <a:noAutofit/>
          </a:bodyPr>
          <a:lstStyle/>
          <a:p>
            <a:pPr lvl="0">
              <a:spcBef>
                <a:spcPts val="0"/>
              </a:spcBef>
              <a:buNone/>
            </a:pPr>
            <a:r>
              <a:rPr lang="en-GB" sz="2400">
                <a:latin typeface="Courier New"/>
                <a:ea typeface="Courier New"/>
                <a:cs typeface="Courier New"/>
                <a:sym typeface="Courier New"/>
              </a:rPr>
              <a:t>struct gpio_device {</a:t>
            </a:r>
          </a:p>
          <a:p>
            <a:pPr lvl="0">
              <a:spcBef>
                <a:spcPts val="0"/>
              </a:spcBef>
              <a:buNone/>
            </a:pPr>
            <a:r>
              <a:rPr lang="en-GB" sz="2400">
                <a:latin typeface="Courier New"/>
                <a:ea typeface="Courier New"/>
                <a:cs typeface="Courier New"/>
                <a:sym typeface="Courier New"/>
              </a:rPr>
              <a:t>    int id;</a:t>
            </a:r>
          </a:p>
          <a:p>
            <a:pPr lvl="0">
              <a:spcBef>
                <a:spcPts val="0"/>
              </a:spcBef>
              <a:buNone/>
            </a:pPr>
            <a:r>
              <a:rPr lang="en-GB" sz="2400">
                <a:latin typeface="Courier New"/>
                <a:ea typeface="Courier New"/>
                <a:cs typeface="Courier New"/>
                <a:sym typeface="Courier New"/>
              </a:rPr>
              <a:t>    </a:t>
            </a:r>
            <a:r>
              <a:rPr lang="en-GB" sz="2400">
                <a:solidFill>
                  <a:srgbClr val="FF0000"/>
                </a:solidFill>
                <a:latin typeface="Courier New"/>
                <a:ea typeface="Courier New"/>
                <a:cs typeface="Courier New"/>
                <a:sym typeface="Courier New"/>
              </a:rPr>
              <a:t>struct device dev;</a:t>
            </a:r>
          </a:p>
          <a:p>
            <a:pPr lvl="0">
              <a:spcBef>
                <a:spcPts val="0"/>
              </a:spcBef>
              <a:buNone/>
            </a:pPr>
            <a:r>
              <a:rPr lang="en-GB" sz="2400">
                <a:latin typeface="Courier New"/>
                <a:ea typeface="Courier New"/>
                <a:cs typeface="Courier New"/>
                <a:sym typeface="Courier New"/>
              </a:rPr>
              <a:t>    struct cdev chrdev;</a:t>
            </a:r>
          </a:p>
          <a:p>
            <a:pPr indent="0" lvl="0" marL="114300" rtl="0">
              <a:spcBef>
                <a:spcPts val="0"/>
              </a:spcBef>
              <a:buNone/>
            </a:pPr>
            <a:r>
              <a:rPr lang="en-GB" sz="2400">
                <a:latin typeface="Courier New"/>
                <a:ea typeface="Courier New"/>
                <a:cs typeface="Courier New"/>
                <a:sym typeface="Courier New"/>
              </a:rPr>
              <a:t>(...)</a:t>
            </a:r>
          </a:p>
          <a:p>
            <a:pPr indent="0" lvl="0" marL="114300">
              <a:spcBef>
                <a:spcPts val="0"/>
              </a:spcBef>
              <a:buNone/>
            </a:pPr>
            <a:r>
              <a:rPr lang="en-GB" sz="2400">
                <a:latin typeface="Courier New"/>
                <a:ea typeface="Courier New"/>
                <a:cs typeface="Courier New"/>
                <a:sym typeface="Courier New"/>
              </a:rPr>
              <a:t>};</a:t>
            </a:r>
          </a:p>
        </p:txBody>
      </p:sp>
      <p:sp>
        <p:nvSpPr>
          <p:cNvPr id="100" name="Shape 100"/>
          <p:cNvSpPr txBox="1"/>
          <p:nvPr/>
        </p:nvSpPr>
        <p:spPr>
          <a:xfrm>
            <a:off x="1366650" y="3740250"/>
            <a:ext cx="3138600" cy="640800"/>
          </a:xfrm>
          <a:prstGeom prst="rect">
            <a:avLst/>
          </a:prstGeom>
          <a:noFill/>
          <a:ln>
            <a:noFill/>
          </a:ln>
        </p:spPr>
        <p:txBody>
          <a:bodyPr anchorCtr="0" anchor="t" bIns="91425" lIns="91425" rIns="91425" tIns="91425">
            <a:noAutofit/>
          </a:bodyPr>
          <a:lstStyle/>
          <a:p>
            <a:pPr lvl="0">
              <a:spcBef>
                <a:spcPts val="0"/>
              </a:spcBef>
              <a:buNone/>
            </a:pPr>
            <a:r>
              <a:rPr b="1" lang="en-GB" sz="3000"/>
              <a:t>/sys/class/gpio</a:t>
            </a:r>
          </a:p>
        </p:txBody>
      </p:sp>
      <p:sp>
        <p:nvSpPr>
          <p:cNvPr id="101" name="Shape 101"/>
          <p:cNvSpPr txBox="1"/>
          <p:nvPr/>
        </p:nvSpPr>
        <p:spPr>
          <a:xfrm>
            <a:off x="5085000" y="3740250"/>
            <a:ext cx="3138600" cy="640800"/>
          </a:xfrm>
          <a:prstGeom prst="rect">
            <a:avLst/>
          </a:prstGeom>
          <a:noFill/>
          <a:ln>
            <a:noFill/>
          </a:ln>
        </p:spPr>
        <p:txBody>
          <a:bodyPr anchorCtr="0" anchor="t" bIns="91425" lIns="91425" rIns="91425" tIns="91425">
            <a:noAutofit/>
          </a:bodyPr>
          <a:lstStyle/>
          <a:p>
            <a:pPr lvl="0" rtl="0">
              <a:spcBef>
                <a:spcPts val="0"/>
              </a:spcBef>
              <a:buNone/>
            </a:pPr>
            <a:r>
              <a:rPr b="1" lang="en-GB" sz="3000"/>
              <a:t>/sys/bus/gpio</a:t>
            </a:r>
          </a:p>
        </p:txBody>
      </p:sp>
      <p:cxnSp>
        <p:nvCxnSpPr>
          <p:cNvPr id="102" name="Shape 102"/>
          <p:cNvCxnSpPr/>
          <p:nvPr/>
        </p:nvCxnSpPr>
        <p:spPr>
          <a:xfrm>
            <a:off x="1531000" y="3768625"/>
            <a:ext cx="2464800" cy="723000"/>
          </a:xfrm>
          <a:prstGeom prst="straightConnector1">
            <a:avLst/>
          </a:prstGeom>
          <a:noFill/>
          <a:ln cap="flat" cmpd="sng" w="38100">
            <a:solidFill>
              <a:srgbClr val="000000"/>
            </a:solidFill>
            <a:prstDash val="solid"/>
            <a:round/>
            <a:headEnd len="lg" w="lg" type="none"/>
            <a:tailEnd len="lg" w="lg" type="none"/>
          </a:ln>
        </p:spPr>
      </p:cxnSp>
      <p:cxnSp>
        <p:nvCxnSpPr>
          <p:cNvPr id="103" name="Shape 103"/>
          <p:cNvCxnSpPr/>
          <p:nvPr/>
        </p:nvCxnSpPr>
        <p:spPr>
          <a:xfrm flipH="1" rot="10800000">
            <a:off x="1793925" y="3719425"/>
            <a:ext cx="2152800" cy="706500"/>
          </a:xfrm>
          <a:prstGeom prst="straightConnector1">
            <a:avLst/>
          </a:prstGeom>
          <a:noFill/>
          <a:ln cap="flat" cmpd="sng" w="38100">
            <a:solidFill>
              <a:srgbClr val="000000"/>
            </a:solidFill>
            <a:prstDash val="solid"/>
            <a:round/>
            <a:headEnd len="lg" w="lg" type="none"/>
            <a:tailEnd len="lg" w="lg" type="non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p:nvPr/>
        </p:nvSpPr>
        <p:spPr>
          <a:xfrm>
            <a:off x="232800" y="1155775"/>
            <a:ext cx="8699400" cy="3467400"/>
          </a:xfrm>
          <a:prstGeom prst="rect">
            <a:avLst/>
          </a:prstGeom>
          <a:solidFill>
            <a:srgbClr val="00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9" name="Shape 109"/>
          <p:cNvSpPr txBox="1"/>
          <p:nvPr>
            <p:ph type="title"/>
          </p:nvPr>
        </p:nvSpPr>
        <p:spPr>
          <a:xfrm>
            <a:off x="222300" y="307443"/>
            <a:ext cx="8699400" cy="560099"/>
          </a:xfrm>
          <a:prstGeom prst="rect">
            <a:avLst/>
          </a:prstGeom>
        </p:spPr>
        <p:txBody>
          <a:bodyPr anchorCtr="0" anchor="ctr" bIns="91425" lIns="91425" rIns="91425" tIns="91425">
            <a:noAutofit/>
          </a:bodyPr>
          <a:lstStyle/>
          <a:p>
            <a:pPr lvl="0">
              <a:spcBef>
                <a:spcPts val="0"/>
              </a:spcBef>
              <a:buNone/>
            </a:pPr>
            <a:r>
              <a:rPr b="1" lang="en-GB"/>
              <a:t>Open Drain and Open Source (CMOS)</a:t>
            </a:r>
          </a:p>
          <a:p>
            <a:pPr lvl="0">
              <a:spcBef>
                <a:spcPts val="0"/>
              </a:spcBef>
              <a:buNone/>
            </a:pPr>
            <a:r>
              <a:rPr b="1" lang="en-GB"/>
              <a:t>Open Collector and Open Emitter (TTL)</a:t>
            </a:r>
          </a:p>
        </p:txBody>
      </p:sp>
      <p:pic>
        <p:nvPicPr>
          <p:cNvPr descr="opend1.png" id="110" name="Shape 110"/>
          <p:cNvPicPr preferRelativeResize="0"/>
          <p:nvPr/>
        </p:nvPicPr>
        <p:blipFill>
          <a:blip r:embed="rId3">
            <a:alphaModFix/>
          </a:blip>
          <a:stretch>
            <a:fillRect/>
          </a:stretch>
        </p:blipFill>
        <p:spPr>
          <a:xfrm>
            <a:off x="945350" y="2232237"/>
            <a:ext cx="3790950" cy="1314450"/>
          </a:xfrm>
          <a:prstGeom prst="rect">
            <a:avLst/>
          </a:prstGeom>
          <a:noFill/>
          <a:ln>
            <a:noFill/>
          </a:ln>
        </p:spPr>
      </p:pic>
      <p:pic>
        <p:nvPicPr>
          <p:cNvPr descr="opend2.png" id="111" name="Shape 111"/>
          <p:cNvPicPr preferRelativeResize="0"/>
          <p:nvPr/>
        </p:nvPicPr>
        <p:blipFill>
          <a:blip r:embed="rId4">
            <a:alphaModFix/>
          </a:blip>
          <a:stretch>
            <a:fillRect/>
          </a:stretch>
        </p:blipFill>
        <p:spPr>
          <a:xfrm>
            <a:off x="5275250" y="1903637"/>
            <a:ext cx="2800350" cy="19716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166500" y="159543"/>
            <a:ext cx="8699400" cy="560100"/>
          </a:xfrm>
          <a:prstGeom prst="rect">
            <a:avLst/>
          </a:prstGeom>
        </p:spPr>
        <p:txBody>
          <a:bodyPr anchorCtr="0" anchor="ctr" bIns="91425" lIns="91425" rIns="91425" tIns="91425">
            <a:noAutofit/>
          </a:bodyPr>
          <a:lstStyle/>
          <a:p>
            <a:pPr lvl="0">
              <a:spcBef>
                <a:spcPts val="0"/>
              </a:spcBef>
              <a:buNone/>
            </a:pPr>
            <a:r>
              <a:rPr b="1" lang="en-GB"/>
              <a:t>Pin Control Back-Ends: GPIO Side</a:t>
            </a:r>
          </a:p>
        </p:txBody>
      </p:sp>
      <p:sp>
        <p:nvSpPr>
          <p:cNvPr id="117" name="Shape 117"/>
          <p:cNvSpPr txBox="1"/>
          <p:nvPr>
            <p:ph idx="1" type="body"/>
          </p:nvPr>
        </p:nvSpPr>
        <p:spPr>
          <a:xfrm>
            <a:off x="166500" y="626549"/>
            <a:ext cx="8699400" cy="4179900"/>
          </a:xfrm>
          <a:prstGeom prst="rect">
            <a:avLst/>
          </a:prstGeom>
        </p:spPr>
        <p:txBody>
          <a:bodyPr anchorCtr="0" anchor="t" bIns="91425" lIns="91425" rIns="91425" tIns="91425">
            <a:noAutofit/>
          </a:bodyPr>
          <a:lstStyle/>
          <a:p>
            <a:pPr lvl="0">
              <a:spcBef>
                <a:spcPts val="0"/>
              </a:spcBef>
              <a:buNone/>
            </a:pPr>
            <a:r>
              <a:t/>
            </a:r>
            <a:endParaRPr>
              <a:latin typeface="Courier New"/>
              <a:ea typeface="Courier New"/>
              <a:cs typeface="Courier New"/>
              <a:sym typeface="Courier New"/>
            </a:endParaRPr>
          </a:p>
          <a:p>
            <a:pPr lvl="0">
              <a:spcBef>
                <a:spcPts val="0"/>
              </a:spcBef>
              <a:buNone/>
            </a:pPr>
            <a:r>
              <a:rPr lang="en-GB">
                <a:latin typeface="Courier New"/>
                <a:ea typeface="Courier New"/>
                <a:cs typeface="Courier New"/>
                <a:sym typeface="Courier New"/>
              </a:rPr>
              <a:t>gpiochip_add_pin_range(struct gpio_chip *gc, const char *pinctl_name, unsigned gpio_offset, unsigned pin_offset, unsigned npins);</a:t>
            </a:r>
          </a:p>
          <a:p>
            <a:pPr lvl="0">
              <a:spcBef>
                <a:spcPts val="0"/>
              </a:spcBef>
              <a:buNone/>
            </a:pPr>
            <a:r>
              <a:rPr lang="en-GB">
                <a:latin typeface="Courier New"/>
                <a:ea typeface="Courier New"/>
                <a:cs typeface="Courier New"/>
                <a:sym typeface="Courier New"/>
              </a:rPr>
              <a:t>gpiochip_add_pingroup_range();</a:t>
            </a:r>
          </a:p>
          <a:p>
            <a:pPr lvl="0">
              <a:spcBef>
                <a:spcPts val="0"/>
              </a:spcBef>
              <a:buClr>
                <a:schemeClr val="dk1"/>
              </a:buClr>
              <a:buSzPct val="61111"/>
              <a:buFont typeface="Arial"/>
              <a:buNone/>
            </a:pPr>
            <a:r>
              <a:rPr lang="en-GB">
                <a:latin typeface="Courier New"/>
                <a:ea typeface="Courier New"/>
                <a:cs typeface="Courier New"/>
                <a:sym typeface="Courier New"/>
              </a:rPr>
              <a:t>/* External interface to pin control */</a:t>
            </a:r>
          </a:p>
          <a:p>
            <a:pPr lvl="0">
              <a:spcBef>
                <a:spcPts val="0"/>
              </a:spcBef>
              <a:buClr>
                <a:schemeClr val="dk1"/>
              </a:buClr>
              <a:buSzPct val="61111"/>
              <a:buFont typeface="Arial"/>
              <a:buNone/>
            </a:pPr>
            <a:r>
              <a:rPr lang="en-GB">
                <a:latin typeface="Courier New"/>
                <a:ea typeface="Courier New"/>
                <a:cs typeface="Courier New"/>
                <a:sym typeface="Courier New"/>
              </a:rPr>
              <a:t>extern int pinctrl_request_gpio(unsigned gpio);</a:t>
            </a:r>
          </a:p>
          <a:p>
            <a:pPr lvl="0">
              <a:spcBef>
                <a:spcPts val="0"/>
              </a:spcBef>
              <a:buClr>
                <a:schemeClr val="dk1"/>
              </a:buClr>
              <a:buSzPct val="61111"/>
              <a:buFont typeface="Arial"/>
              <a:buNone/>
            </a:pPr>
            <a:r>
              <a:rPr lang="en-GB">
                <a:latin typeface="Courier New"/>
                <a:ea typeface="Courier New"/>
                <a:cs typeface="Courier New"/>
                <a:sym typeface="Courier New"/>
              </a:rPr>
              <a:t>extern void pinctrl_free_gpio(unsigned gpio);</a:t>
            </a:r>
          </a:p>
          <a:p>
            <a:pPr lvl="0">
              <a:spcBef>
                <a:spcPts val="0"/>
              </a:spcBef>
              <a:buClr>
                <a:schemeClr val="dk1"/>
              </a:buClr>
              <a:buSzPct val="61111"/>
              <a:buFont typeface="Arial"/>
              <a:buNone/>
            </a:pPr>
            <a:r>
              <a:rPr lang="en-GB">
                <a:latin typeface="Courier New"/>
                <a:ea typeface="Courier New"/>
                <a:cs typeface="Courier New"/>
                <a:sym typeface="Courier New"/>
              </a:rPr>
              <a:t>extern int pinctrl_gpio_direction_input(unsigned gpio);</a:t>
            </a:r>
          </a:p>
          <a:p>
            <a:pPr lvl="0">
              <a:spcBef>
                <a:spcPts val="0"/>
              </a:spcBef>
              <a:buNone/>
            </a:pPr>
            <a:r>
              <a:rPr lang="en-GB">
                <a:latin typeface="Courier New"/>
                <a:ea typeface="Courier New"/>
                <a:cs typeface="Courier New"/>
                <a:sym typeface="Courier New"/>
              </a:rPr>
              <a:t>extern int pinctrl_gpio_direction_output(unsigned gpio);</a:t>
            </a:r>
          </a:p>
        </p:txBody>
      </p:sp>
    </p:spTree>
  </p:cSld>
  <p:clrMapOvr>
    <a:masterClrMapping/>
  </p:clrMapOvr>
</p:sld>
</file>

<file path=ppt/theme/theme1.xml><?xml version="1.0" encoding="utf-8"?>
<a:theme xmlns:a="http://schemas.openxmlformats.org/drawingml/2006/main" xmlns:r="http://schemas.openxmlformats.org/officeDocument/2006/relationships" name="LAS16">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